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62" r:id="rId9"/>
    <p:sldId id="267" r:id="rId10"/>
    <p:sldId id="268" r:id="rId11"/>
    <p:sldId id="269" r:id="rId12"/>
    <p:sldId id="279" r:id="rId13"/>
    <p:sldId id="274" r:id="rId14"/>
    <p:sldId id="273" r:id="rId15"/>
    <p:sldId id="275" r:id="rId16"/>
    <p:sldId id="282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8E16A-66ED-40F3-9ACC-63C74F227638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8CFC-139A-4C60-9554-D4F889E8E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5683-3635-4C37-ABF6-17EF9C8C23E3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0410-280B-498D-BC4A-BB8BC4A1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C7460-9B09-4751-9E00-5F9C3EB84705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6773-601D-4CCF-8419-F285ACEED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6FF0FA-72A5-433A-BB31-5D0D877F0C0B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4164F6-F8B4-4EC1-8DA8-23B22AA9E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3141-0C26-4A09-A5E5-C46CA2865030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C6681-E23A-46BE-A282-39DCA25AA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0D56-0AE2-48DB-928E-EB6D4AB2D1CF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D9ED-3A35-48DD-93B6-2408EF245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0247B-4BFA-4BF6-8137-7311B8435D61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4C78-82BB-4A87-B3E6-ACCE2A07F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E5A0CF-06D7-40CD-94C5-C220D6EE3246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5F1020-6B5D-4B0E-8A75-3966D6C5D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C0E0D-F6CD-40C3-8DD6-B4ECFC45DF5B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DF559-C9C5-4241-8A98-BFA38ADA5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665E4B-FF5E-433E-920D-E819CE115B69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F4729F-6DA9-45A2-BF80-C0876658F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930A49-8012-4AFB-8B87-491DE5044F45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034D51-BEE7-40F2-99DA-737F115B6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FEA8A7-6BB9-4518-B3DB-737C33C37B51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263D79-E828-477C-A382-7409FE369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1" r:id="rId4"/>
    <p:sldLayoutId id="2147483932" r:id="rId5"/>
    <p:sldLayoutId id="2147483939" r:id="rId6"/>
    <p:sldLayoutId id="2147483933" r:id="rId7"/>
    <p:sldLayoutId id="2147483940" r:id="rId8"/>
    <p:sldLayoutId id="2147483941" r:id="rId9"/>
    <p:sldLayoutId id="2147483934" r:id="rId10"/>
    <p:sldLayoutId id="214748393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643050"/>
            <a:ext cx="5857916" cy="10715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Индивидуальный проект: «</a:t>
            </a:r>
            <a:r>
              <a:rPr lang="ru-RU" sz="2400" dirty="0" err="1" smtClean="0"/>
              <a:t>Темперирование</a:t>
            </a:r>
            <a:r>
              <a:rPr lang="ru-RU" sz="2400" dirty="0" smtClean="0"/>
              <a:t> шоколада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429000"/>
            <a:ext cx="6172200" cy="2946400"/>
          </a:xfrm>
        </p:spPr>
        <p:txBody>
          <a:bodyPr>
            <a:noAutofit/>
          </a:bodyPr>
          <a:lstStyle/>
          <a:p>
            <a:r>
              <a:rPr lang="ru-RU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ученицы 11-Б класса </a:t>
            </a:r>
          </a:p>
          <a:p>
            <a:r>
              <a:rPr lang="ru-RU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Мустафаевой Наджие Энверовны </a:t>
            </a:r>
          </a:p>
          <a:p>
            <a:r>
              <a:rPr lang="ru-RU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</a:p>
          <a:p>
            <a:r>
              <a:rPr lang="ru-RU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</a:p>
          <a:p>
            <a:r>
              <a:rPr lang="ru-RU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Руководитель проекта : учитель химии </a:t>
            </a:r>
          </a:p>
          <a:p>
            <a:r>
              <a:rPr lang="ru-RU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Волкова Мария Игоревна </a:t>
            </a:r>
          </a:p>
          <a:p>
            <a:endParaRPr lang="ru-RU" sz="14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1400" smtClean="0"/>
          </a:p>
        </p:txBody>
      </p:sp>
      <p:pic>
        <p:nvPicPr>
          <p:cNvPr id="6" name="Рисунок 5" descr="шокофигур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000240"/>
            <a:ext cx="1285884" cy="122465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887538" y="231775"/>
            <a:ext cx="4646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/>
              <a:t>Частное общеобразовательное учреждение</a:t>
            </a:r>
          </a:p>
          <a:p>
            <a:r>
              <a:rPr lang="ru-RU" sz="1600" b="1"/>
              <a:t>«Медико-биологический лицей»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6" descr="https://sun9-43.userapi.com/impg/4axRaUw2Vm5Gdo-FmFN4LMIRSfq2ILaQtqfQKQ/cPXi7fMvOVU.jpg?size=810x1080&amp;quality=95&amp;sign=f54191429d4396b0ade7d865fbc79399&amp;type=album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29125" cy="6858000"/>
          </a:xfrm>
        </p:spPr>
      </p:pic>
      <p:pic>
        <p:nvPicPr>
          <p:cNvPr id="22530" name="Содержимое 7" descr="https://sun9-41.userapi.com/impg/uKO0ICvjcUhjjDt_QGGOUuRq9nkGjwx7cm_u_g/eghVbYpk-Dg.jpg?size=810x1080&amp;quality=95&amp;sign=b18b3938d8ce9889ea3a98a5a772cdf2&amp;type=album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0"/>
            <a:ext cx="4714875" cy="6858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6" descr="https://sun9-80.userapi.com/impg/Hcu4qz8cSB0TlBJ2ozT2TpEcXCWQGcVUH0bRDQ/eYYFGyXnwgA.jpg?size=810x1080&amp;quality=95&amp;sign=9fb619138b802100bd4d58fb0d11b001&amp;type=album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3438" cy="6858000"/>
          </a:xfrm>
        </p:spPr>
      </p:pic>
      <p:pic>
        <p:nvPicPr>
          <p:cNvPr id="23554" name="Содержимое 7" descr="https://sun9-85.userapi.com/impg/anMPOlDHwH7pWhoh58bAPmRf-Md-GVNUht1Z6w/EtU9CJ1_ufY.jpg?size=810x1080&amp;quality=95&amp;sign=8a154a838d0c495e212ca338aa6277a0&amp;type=album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0"/>
            <a:ext cx="4491037" cy="6858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2357454" cy="857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Готовый шоколадный букет: </a:t>
            </a:r>
            <a:endParaRPr lang="ru-RU" dirty="0"/>
          </a:p>
        </p:txBody>
      </p:sp>
      <p:sp>
        <p:nvSpPr>
          <p:cNvPr id="24580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74638"/>
            <a:ext cx="5638800" cy="6327775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24581" name="Рисунок 4" descr="https://sun9-55.userapi.com/impg/BiX1Fi9paz7-RSt_POWUXvgAE678prv1RIduuA/5L01__mOsFI.jpg?size=810x1080&amp;quality=95&amp;sign=14b8f563833bd0b47ebe49d88e925412&amp;type=album"/>
          <p:cNvPicPr>
            <a:picLocks/>
          </p:cNvPicPr>
          <p:nvPr/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2643188" y="0"/>
            <a:ext cx="6643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1571636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Мои работы: </a:t>
            </a:r>
            <a:endParaRPr lang="ru-RU" dirty="0"/>
          </a:p>
        </p:txBody>
      </p:sp>
      <p:pic>
        <p:nvPicPr>
          <p:cNvPr id="25604" name="Picture 4" descr="https://sun9-88.userapi.com/s/v1/ig2/INtkwzE5Hai0246LNd5j2xg5ZF-X_pbHbaoEvcc2fwPSAv5uKnlgb-NQz_dvZPYaW6ZTv4aY5MOtZmhNrJ_Q9ggp.jpg?size=810x1080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0"/>
            <a:ext cx="5643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sun9-6.userapi.com/s/v1/ig2/EQ9LnlwE-zs6AreL6YT8385fFXTL4P6zMmgCJDll9m9bqZhXtD2r1naQc9mLbLEIVXKrzhm15JcSImJtxhU1gxAM.jpg?size=810x1080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0"/>
            <a:ext cx="5035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sun2.43222.userapi.com/s/v1/ig2/ZMC6bCH2XsQXprDVZbiHjOk4874y2zAGJHikkZwVEmfljUkoNsMLGur7PFceY3XfTXS8vjGG9Cyx8Qs8L24Rns_4.jpg?size=810x1080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0"/>
            <a:ext cx="5357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s://sun9-28.userapi.com/s/v1/ig2/DjfV9tGfcd1nkHR6L__OtWzyeLs55UqQmMKWKyBEcqSjWATm67K4YjmpiQK2iGqokIhrhAsSldKU35BWba5eG4vS.jpg?size=810x1080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5929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sun9-84.userapi.com/s/v1/ig2/khiKl2z6hpQzVpNuxRnuWybze3Vakn8R5xTXGIrPBBjOVTbTSX4p5gf86RaOhPnzHujtSa4Oj_h4z7cHAX_bjPNW.jpg?size=810x1080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0"/>
            <a:ext cx="528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6" descr="х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2928938"/>
            <a:ext cx="23574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Вывод 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57162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900" smtClean="0"/>
              <a:t/>
            </a:r>
            <a:br>
              <a:rPr lang="ru-RU" sz="1900" smtClean="0"/>
            </a:br>
            <a:r>
              <a:rPr lang="ru-RU" sz="1900" smtClean="0"/>
              <a:t>За время выполнения проекта я научилась сбору и обработке информации, разобрала химический состав шоколада , узнала о особенностях выращивания какао бобов и их переработки. Показала поэтапное тем</a:t>
            </a:r>
            <a:r>
              <a:rPr lang="ru-RU" sz="1900" smtClean="0">
                <a:latin typeface="Arial" charset="0"/>
              </a:rPr>
              <a:t>п</a:t>
            </a:r>
            <a:r>
              <a:rPr lang="ru-RU" sz="1900" smtClean="0"/>
              <a:t>ерирование - самый важный этап в работе с шоколадом и его прямую связь с химическим составом 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/>
            </a:r>
            <a:br>
              <a:rPr lang="ru-RU" sz="1900" smtClean="0"/>
            </a:br>
            <a:endParaRPr lang="ru-RU" sz="19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1142984"/>
            <a:ext cx="6715172" cy="43088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16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Цель </a:t>
            </a:r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работы</a:t>
            </a:r>
            <a:r>
              <a:rPr lang="ru-RU" sz="16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: </a:t>
            </a:r>
            <a:r>
              <a:rPr lang="ru-RU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Создать шоколадный букет </a:t>
            </a:r>
            <a:br>
              <a:rPr lang="ru-RU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endParaRPr lang="ru-RU" sz="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ru-RU" sz="16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Задачи проекта</a:t>
            </a:r>
            <a:r>
              <a:rPr lang="ru-RU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:</a:t>
            </a:r>
            <a:endParaRPr lang="ru-RU" sz="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ru-RU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1. Изучить химический состав шоколада, рассмотреть формулу масла какао</a:t>
            </a:r>
            <a:endParaRPr lang="ru-RU" sz="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ru-RU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2. Научиться использовать навыки темперирования  на практике </a:t>
            </a:r>
            <a:endParaRPr lang="ru-RU" sz="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ru-RU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3. Получить опыт в работе с шоколадом, научится оформлять шоколадные букеты.</a:t>
            </a:r>
            <a:endParaRPr lang="ru-RU" sz="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ru-RU" sz="160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Актуальность:</a:t>
            </a:r>
          </a:p>
          <a:p>
            <a:pPr eaLnBrk="0" hangingPunct="0"/>
            <a:r>
              <a:rPr lang="ru-RU" sz="1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Человеку,  который профессионально или же любительски занимается кондитерским искусством, в частности шоколадом ручной работы , очень важно знать составы , свойства и особенности сырья , которое используется в работе. </a:t>
            </a:r>
            <a:endParaRPr lang="ru-RU" sz="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ru-RU" sz="1600">
              <a:solidFill>
                <a:srgbClr val="DEC2E4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шокофигур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5072074"/>
            <a:ext cx="1500198" cy="14287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000125"/>
            <a:ext cx="2532062" cy="415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Выращивание какао-бобов</a:t>
            </a:r>
            <a:endParaRPr lang="ru-RU" dirty="0"/>
          </a:p>
        </p:txBody>
      </p:sp>
      <p:pic>
        <p:nvPicPr>
          <p:cNvPr id="5" name="Содержимое 4" descr="cacao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357188"/>
            <a:ext cx="4672013" cy="3071812"/>
          </a:xfrm>
        </p:spPr>
      </p:pic>
      <p:pic>
        <p:nvPicPr>
          <p:cNvPr id="6" name="Рисунок 5" descr="sborshhiki-kakao-bobov-sortirov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429000"/>
            <a:ext cx="4714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 descr="Где находится родина какао и как растет это шоколадное дерево, в каких  странах его выращивают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16386" name="AutoShape 4" descr="Где находится родина какао и как растет это шоколадное дерево, в каких  странах его выращивают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Schoolbook" pitchFamily="18" charset="0"/>
            </a:endParaRPr>
          </a:p>
        </p:txBody>
      </p:sp>
      <p:pic>
        <p:nvPicPr>
          <p:cNvPr id="4" name="Рисунок 3" descr="жар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ш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2828925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Производство шоколада </a:t>
            </a:r>
            <a:endParaRPr lang="ru-RU" dirty="0"/>
          </a:p>
        </p:txBody>
      </p:sp>
      <p:pic>
        <p:nvPicPr>
          <p:cNvPr id="11" name="Содержимое 10" descr="chocolate_product-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500063"/>
            <a:ext cx="4929188" cy="2876550"/>
          </a:xfrm>
        </p:spPr>
      </p:pic>
      <p:sp>
        <p:nvSpPr>
          <p:cNvPr id="18435" name="AutoShape 2" descr="Продукты из какао-бобов и виды шокол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Schoolbook" pitchFamily="18" charset="0"/>
            </a:endParaRPr>
          </a:p>
        </p:txBody>
      </p:sp>
      <p:pic>
        <p:nvPicPr>
          <p:cNvPr id="13" name="Рисунок 12" descr="какаомасло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429000"/>
            <a:ext cx="4929188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7329488" cy="642937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3200" dirty="0" smtClean="0"/>
              <a:t>Химия шоколада </a:t>
            </a:r>
            <a:endParaRPr lang="ru-RU" sz="3200" dirty="0"/>
          </a:p>
        </p:txBody>
      </p:sp>
      <p:pic>
        <p:nvPicPr>
          <p:cNvPr id="7" name="Содержимое 6" descr="Масло какао используется в производстве Шоколада. В составмасла какао  входит триглицерид, - Школьные Знания.com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257550"/>
            <a:ext cx="3657600" cy="2095500"/>
          </a:xfrm>
        </p:spPr>
      </p:pic>
      <p:pic>
        <p:nvPicPr>
          <p:cNvPr id="12" name="Содержимое 11" descr="Всё для уроков химии&quot; : Новогодняя химия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371975" y="2473325"/>
            <a:ext cx="3657600" cy="366395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57200" y="1142984"/>
            <a:ext cx="7972452" cy="128588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14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Какао масло - полиморфный жир, то есть молекулы какао масло могут выстраиваться в разные кристаллические решетки. Существует 6 форм кристаллов какао масла. У каждого своя температура плавления, они разные по стабильности. 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74638"/>
            <a:ext cx="5638800" cy="6327775"/>
          </a:xfrm>
        </p:spPr>
        <p:txBody>
          <a:bodyPr/>
          <a:lstStyle/>
          <a:p>
            <a:endParaRPr lang="ru-RU" i="1" smtClean="0"/>
          </a:p>
          <a:p>
            <a:endParaRPr lang="ru-RU" smtClean="0"/>
          </a:p>
        </p:txBody>
      </p:sp>
      <p:pic>
        <p:nvPicPr>
          <p:cNvPr id="20482" name="Рисунок 4" descr="https://sun9-53.userapi.com/impg/HJjs27F_XRFZc9VhimeTqtFggHPLO1_mcGJOaQ/-H4iuVw3EmE.jpg?size=810x1080&amp;quality=95&amp;sign=59136c9714e78db0694e1cb38718d3a9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0"/>
            <a:ext cx="4929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Содержимое 4" descr="https://sun9-73.userapi.com/impg/gj94FpgWGACp9xQD5UZ9HoaNp9KRfLknhmHyCg/nmC0sYkN208.jpg?size=810x1080&amp;quality=95&amp;sign=caae8f01b06592ccf5fa833e554dc7df&amp;type=album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4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714625" y="2643188"/>
            <a:ext cx="3000375" cy="15716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Темперирование</a:t>
            </a:r>
            <a:r>
              <a:rPr lang="ru-RU" dirty="0">
                <a:solidFill>
                  <a:schemeClr val="tx1"/>
                </a:solidFill>
              </a:rPr>
              <a:t> шоколада </a:t>
            </a:r>
            <a:r>
              <a:rPr lang="ru-RU" dirty="0" err="1">
                <a:solidFill>
                  <a:schemeClr val="tx1"/>
                </a:solidFill>
              </a:rPr>
              <a:t>каллетами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9" descr="https://sun9-82.userapi.com/impg/yXk0e59uhIeUilqY23ngXtV45zUugkxEr2Kxgg/WZ6YcQP6tnI.jpg?size=810x1080&amp;quality=95&amp;sign=32201e5d0dca695ddeb2f90c15bef612&amp;type=album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00563" cy="6858000"/>
          </a:xfrm>
        </p:spPr>
      </p:pic>
      <p:pic>
        <p:nvPicPr>
          <p:cNvPr id="21506" name="Содержимое 7" descr="https://sun9-28.userapi.com/impg/Yxq2rRwE_yyFAXeQsw7aFIvDQV4tSgrP3BuSlQ/ovbM7VNVTxc.jpg?size=810x1080&amp;quality=95&amp;sign=fdedfb6971baea0babacfff8d1b89fe6&amp;type=album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0"/>
            <a:ext cx="4643437" cy="6858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</TotalTime>
  <Words>171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Слайд 1</vt:lpstr>
      <vt:lpstr>Слайд 2</vt:lpstr>
      <vt:lpstr>ВЫРАЩИВАНИЕ КАКАО-БОБОВ</vt:lpstr>
      <vt:lpstr>Слайд 4</vt:lpstr>
      <vt:lpstr>Слайд 5</vt:lpstr>
      <vt:lpstr>ПРОИЗВОДСТВО ШОКОЛАДА </vt:lpstr>
      <vt:lpstr>    ХИМИЯ ШОКОЛАДА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Индивд</dc:title>
  <dc:creator>Admin</dc:creator>
  <cp:lastModifiedBy>User Windows</cp:lastModifiedBy>
  <cp:revision>41</cp:revision>
  <dcterms:created xsi:type="dcterms:W3CDTF">2022-04-15T20:34:09Z</dcterms:created>
  <dcterms:modified xsi:type="dcterms:W3CDTF">2022-04-27T06:47:48Z</dcterms:modified>
</cp:coreProperties>
</file>