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86800" cy="196368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                  </a:t>
            </a:r>
            <a:r>
              <a:rPr lang="ru-RU" sz="6000" dirty="0" err="1" smtClean="0"/>
              <a:t>Брейн</a:t>
            </a:r>
            <a:r>
              <a:rPr lang="ru-RU" sz="6000" dirty="0" smtClean="0"/>
              <a:t> ринг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492896"/>
            <a:ext cx="8686800" cy="35872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000" dirty="0" smtClean="0"/>
              <a:t>     8 февраля                День </a:t>
            </a:r>
          </a:p>
          <a:p>
            <a:pPr marL="0" indent="0" algn="ctr">
              <a:buNone/>
            </a:pPr>
            <a:r>
              <a:rPr lang="ru-RU" sz="6000" dirty="0" smtClean="0"/>
              <a:t> российской науки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51290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86800" cy="196368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     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Продолжите шутку от Дмитрия Ивановича Менделеева:</a:t>
            </a:r>
          </a:p>
          <a:p>
            <a:pPr marL="0" indent="0">
              <a:buNone/>
            </a:pPr>
            <a:r>
              <a:rPr lang="ru-RU" dirty="0" smtClean="0"/>
              <a:t>«У настоящего мужчины на первом месте всегда стоит…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904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86800" cy="196368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     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Продолжите шутку от Дмитрия Ивановича Менделеева:</a:t>
            </a:r>
          </a:p>
          <a:p>
            <a:pPr marL="0" indent="0">
              <a:buNone/>
            </a:pPr>
            <a:r>
              <a:rPr lang="ru-RU" dirty="0" smtClean="0"/>
              <a:t>«У настоящего мужчины на первом месте всегда стоит  ВОДОРОД»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768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86800" cy="196368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     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 созданием какого оборудования связано случайное открытие микроволновки?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97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86800" cy="196368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     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 созданием какого оборудования связано случайное открытие микроволновки?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РАДАР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82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86800" cy="196368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     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 одном городе поставлен памятник лабораторной мыши за вклад в экспериментальную науку. Что она держит в лапках?</a:t>
            </a:r>
          </a:p>
        </p:txBody>
      </p:sp>
    </p:spTree>
    <p:extLst>
      <p:ext uri="{BB962C8B-B14F-4D97-AF65-F5344CB8AC3E}">
        <p14:creationId xmlns:p14="http://schemas.microsoft.com/office/powerpoint/2010/main" val="139588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86800" cy="196368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     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Вяжет молекулу ДНК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65910"/>
            <a:ext cx="2967211" cy="447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45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86800" cy="196368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     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Петр Первый хорошо знал </a:t>
            </a:r>
            <a:r>
              <a:rPr lang="ru-RU" dirty="0" err="1" smtClean="0"/>
              <a:t>адицию</a:t>
            </a:r>
            <a:r>
              <a:rPr lang="ru-RU" dirty="0" smtClean="0"/>
              <a:t>, </a:t>
            </a:r>
            <a:r>
              <a:rPr lang="ru-RU" dirty="0" err="1" smtClean="0"/>
              <a:t>субстракцию</a:t>
            </a:r>
            <a:r>
              <a:rPr lang="ru-RU" dirty="0" smtClean="0"/>
              <a:t>, мультипликацию и дивизию.</a:t>
            </a:r>
          </a:p>
          <a:p>
            <a:pPr marL="0" indent="0">
              <a:buNone/>
            </a:pPr>
            <a:r>
              <a:rPr lang="ru-RU" dirty="0" smtClean="0"/>
              <a:t>Сегодня это делает каждый школьник – о чем идет речь?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8045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86800" cy="196368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     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Петр Первый хорошо знал </a:t>
            </a:r>
            <a:r>
              <a:rPr lang="ru-RU" dirty="0" err="1" smtClean="0"/>
              <a:t>адицию</a:t>
            </a:r>
            <a:r>
              <a:rPr lang="ru-RU" dirty="0" smtClean="0"/>
              <a:t>, </a:t>
            </a:r>
            <a:r>
              <a:rPr lang="ru-RU" dirty="0" err="1" smtClean="0"/>
              <a:t>субстракцию</a:t>
            </a:r>
            <a:r>
              <a:rPr lang="ru-RU" dirty="0" smtClean="0"/>
              <a:t>, мультипликацию и дивизию.</a:t>
            </a:r>
          </a:p>
          <a:p>
            <a:pPr marL="0" indent="0">
              <a:buNone/>
            </a:pPr>
            <a:r>
              <a:rPr lang="ru-RU" dirty="0" smtClean="0"/>
              <a:t>Сегодня это делает каждый школьник – о чем идет речь?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Сложение, вычитание, умножение и деление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7467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86800" cy="196368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     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12 марта 1896 года Александр Попов впервые продемонстрировал радиотелеграфную установку. Он передал радиограмму содержащую два слова - </a:t>
            </a:r>
          </a:p>
        </p:txBody>
      </p:sp>
    </p:spTree>
    <p:extLst>
      <p:ext uri="{BB962C8B-B14F-4D97-AF65-F5344CB8AC3E}">
        <p14:creationId xmlns:p14="http://schemas.microsoft.com/office/powerpoint/2010/main" val="32909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86800" cy="196368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     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12 марта 1896 года Александр Попов впервые продемонстрировал радиотелеграфную установку. Он передал радиограмму содержащую два слова –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ГЕНРИХ ГЕРЦ</a:t>
            </a:r>
          </a:p>
        </p:txBody>
      </p:sp>
    </p:spTree>
    <p:extLst>
      <p:ext uri="{BB962C8B-B14F-4D97-AF65-F5344CB8AC3E}">
        <p14:creationId xmlns:p14="http://schemas.microsoft.com/office/powerpoint/2010/main" val="100078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86800" cy="196368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                  </a:t>
            </a:r>
            <a:r>
              <a:rPr lang="ru-RU" sz="6000" dirty="0" err="1" smtClean="0"/>
              <a:t>Брейн</a:t>
            </a:r>
            <a:r>
              <a:rPr lang="ru-RU" sz="6000" dirty="0" smtClean="0"/>
              <a:t> ринг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76872"/>
            <a:ext cx="8686800" cy="35872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/>
              <a:t>25 января 1755 года был издан указ об учреждении </a:t>
            </a:r>
            <a:r>
              <a:rPr lang="ru-RU" sz="3600" dirty="0"/>
              <a:t>М</a:t>
            </a:r>
            <a:r>
              <a:rPr lang="ru-RU" sz="3600" dirty="0" smtClean="0"/>
              <a:t>осковского университета (с 1917 года МГУ). Куратором был назначен Иван Шувалов, который выбрал специально эту дату, чтобы порадовать свою мать в день именин.</a:t>
            </a:r>
          </a:p>
          <a:p>
            <a:pPr marL="0" indent="0" algn="ctr">
              <a:buNone/>
            </a:pPr>
            <a:r>
              <a:rPr lang="ru-RU" sz="3600" dirty="0" smtClean="0"/>
              <a:t>Назовите имя матери Шувалова.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0030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86800" cy="196368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     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 1897 году ученый Константин Циолковский предложил идею, которую человечество смогло воплотить только в 1961 году. О чем идет речь?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68960"/>
            <a:ext cx="24765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00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86800" cy="196368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     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 1897 году ученый Константин Циолковский предложил идею, которую человечество смогло воплотить только в 1957 году. О чем идет речь?</a:t>
            </a:r>
          </a:p>
          <a:p>
            <a:pPr marL="0" indent="0">
              <a:buNone/>
            </a:pPr>
            <a:r>
              <a:rPr lang="ru-RU" smtClean="0"/>
              <a:t>О полете в космос</a:t>
            </a:r>
            <a:endParaRPr lang="ru-RU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85827"/>
            <a:ext cx="4478110" cy="327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08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86800" cy="196368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               Татьяна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76872"/>
            <a:ext cx="8686800" cy="35872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/>
              <a:t>25 января Татьянин день – день российских студентов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89600"/>
            <a:ext cx="3312368" cy="32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99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86800" cy="196368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                  </a:t>
            </a:r>
            <a:r>
              <a:rPr lang="ru-RU" sz="6000" dirty="0" err="1" smtClean="0"/>
              <a:t>Брейн</a:t>
            </a:r>
            <a:r>
              <a:rPr lang="ru-RU" sz="6000" dirty="0" smtClean="0"/>
              <a:t> ринг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76872"/>
            <a:ext cx="8686800" cy="35872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/>
              <a:t>Японию называют страна восходящего солнца, но на самом деле в какой стране солнце восходит раньше чем во  всех странах?</a:t>
            </a:r>
          </a:p>
        </p:txBody>
      </p:sp>
    </p:spTree>
    <p:extLst>
      <p:ext uri="{BB962C8B-B14F-4D97-AF65-F5344CB8AC3E}">
        <p14:creationId xmlns:p14="http://schemas.microsoft.com/office/powerpoint/2010/main" val="140731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86800" cy="196368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     Новая Зеландия</a:t>
            </a:r>
            <a:endParaRPr lang="ru-RU" sz="6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4464495" cy="444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8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86800" cy="196368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     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Почему Эйфелева башня летом становится выше на 15 сантиметров?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725" y="2852936"/>
            <a:ext cx="4479345" cy="275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92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86800" cy="196368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     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При повышении температуры воздуха происходит расширение металла.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725" y="2852936"/>
            <a:ext cx="4479345" cy="275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9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86800" cy="196368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     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Кого впервые посвятили в рыцари за научные заслуги?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11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86800" cy="196368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     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Кого впервые посвятили в рыцари за научные заслуги?      Исаак Ньютон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5491708" cy="361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72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247</TotalTime>
  <Words>363</Words>
  <Application>Microsoft Office PowerPoint</Application>
  <PresentationFormat>Экран (4:3)</PresentationFormat>
  <Paragraphs>54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                   Брейн ринг</vt:lpstr>
      <vt:lpstr>                   Брейн ринг</vt:lpstr>
      <vt:lpstr>                Татьяна</vt:lpstr>
      <vt:lpstr>                   Брейн ринг</vt:lpstr>
      <vt:lpstr>      Новая Зеландия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Брейн ринг</dc:title>
  <dc:creator>admin</dc:creator>
  <cp:lastModifiedBy>admin</cp:lastModifiedBy>
  <cp:revision>9</cp:revision>
  <dcterms:created xsi:type="dcterms:W3CDTF">2022-02-07T17:41:11Z</dcterms:created>
  <dcterms:modified xsi:type="dcterms:W3CDTF">2022-02-07T21:59:17Z</dcterms:modified>
</cp:coreProperties>
</file>