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318" r:id="rId2"/>
    <p:sldId id="298" r:id="rId3"/>
    <p:sldId id="309" r:id="rId4"/>
    <p:sldId id="299" r:id="rId5"/>
    <p:sldId id="300" r:id="rId6"/>
    <p:sldId id="301" r:id="rId7"/>
    <p:sldId id="302" r:id="rId8"/>
    <p:sldId id="296" r:id="rId9"/>
    <p:sldId id="303" r:id="rId10"/>
    <p:sldId id="311" r:id="rId11"/>
    <p:sldId id="304" r:id="rId12"/>
    <p:sldId id="306" r:id="rId13"/>
    <p:sldId id="297" r:id="rId14"/>
    <p:sldId id="319" r:id="rId15"/>
    <p:sldId id="285" r:id="rId16"/>
    <p:sldId id="287" r:id="rId17"/>
    <p:sldId id="314" r:id="rId18"/>
    <p:sldId id="282" r:id="rId19"/>
    <p:sldId id="312" r:id="rId20"/>
    <p:sldId id="305" r:id="rId21"/>
    <p:sldId id="320" r:id="rId22"/>
    <p:sldId id="321" r:id="rId23"/>
    <p:sldId id="281" r:id="rId24"/>
    <p:sldId id="279" r:id="rId25"/>
    <p:sldId id="283" r:id="rId26"/>
    <p:sldId id="286" r:id="rId27"/>
    <p:sldId id="284" r:id="rId28"/>
    <p:sldId id="278" r:id="rId29"/>
    <p:sldId id="315" r:id="rId30"/>
    <p:sldId id="322" r:id="rId31"/>
    <p:sldId id="323" r:id="rId32"/>
    <p:sldId id="324" r:id="rId33"/>
    <p:sldId id="316" r:id="rId34"/>
    <p:sldId id="310" r:id="rId35"/>
    <p:sldId id="317" r:id="rId36"/>
    <p:sldId id="307" r:id="rId37"/>
    <p:sldId id="308" r:id="rId38"/>
    <p:sldId id="266" r:id="rId39"/>
    <p:sldId id="290" r:id="rId40"/>
    <p:sldId id="291" r:id="rId41"/>
    <p:sldId id="292" r:id="rId42"/>
    <p:sldId id="293" r:id="rId43"/>
    <p:sldId id="294" r:id="rId44"/>
    <p:sldId id="32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езина Нина Валентиновна" initials="КН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12B"/>
    <a:srgbClr val="83BC10"/>
    <a:srgbClr val="77E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8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6CC61B-8901-4C67-91EE-8C4B95D07301}" type="doc">
      <dgm:prSet loTypeId="urn:microsoft.com/office/officeart/2005/8/layout/hierarchy4" loCatId="hierarchy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385D4AF-E39C-4D6C-A996-C15405CF7C2C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75000"/>
          </a:schemeClr>
        </a:solidFill>
      </dgm:spPr>
      <dgm:t>
        <a:bodyPr/>
        <a:lstStyle/>
        <a:p>
          <a:pPr>
            <a:lnSpc>
              <a:spcPct val="75000"/>
            </a:lnSpc>
          </a:pPr>
          <a:r>
            <a:rPr lang="ru-RU" sz="3600" dirty="0" smtClean="0">
              <a:effectLst/>
            </a:rPr>
            <a:t>Страны мира  различаются по:</a:t>
          </a:r>
          <a:endParaRPr lang="ru-RU" sz="3600" dirty="0">
            <a:effectLst/>
          </a:endParaRPr>
        </a:p>
      </dgm:t>
    </dgm:pt>
    <dgm:pt modelId="{0A234B44-9DD1-4858-B280-E223FA1FC90C}" type="parTrans" cxnId="{8AC6F6FD-FCFF-49F6-907E-10C07B4B08F8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53C330AC-AEA4-4483-BA13-3DA03A97D8A5}" type="sibTrans" cxnId="{8AC6F6FD-FCFF-49F6-907E-10C07B4B08F8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1377E96F-3269-47F1-BA71-564165560B91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75000"/>
          </a:schemeClr>
        </a:solidFill>
      </dgm:spPr>
      <dgm:t>
        <a:bodyPr/>
        <a:lstStyle/>
        <a:p>
          <a:pPr>
            <a:lnSpc>
              <a:spcPct val="75000"/>
            </a:lnSpc>
          </a:pPr>
          <a:r>
            <a:rPr lang="ru-RU" sz="2400" b="0" dirty="0" smtClean="0">
              <a:effectLst/>
            </a:rPr>
            <a:t>численности населения</a:t>
          </a:r>
          <a:endParaRPr lang="ru-RU" sz="2400" b="0" dirty="0">
            <a:effectLst/>
          </a:endParaRPr>
        </a:p>
      </dgm:t>
    </dgm:pt>
    <dgm:pt modelId="{8DBF45D0-E877-4279-81FE-BF4A8539CB80}" type="parTrans" cxnId="{DFCB9062-A27D-46E9-A358-C97ED0102CD2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6C23B22D-6E90-4B31-834A-AABF55503505}" type="sibTrans" cxnId="{DFCB9062-A27D-46E9-A358-C97ED0102CD2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0FEF4A81-5080-463D-A9C8-1BFA4B2CC5A1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75000"/>
          </a:schemeClr>
        </a:solidFill>
      </dgm:spPr>
      <dgm:t>
        <a:bodyPr/>
        <a:lstStyle/>
        <a:p>
          <a:pPr>
            <a:lnSpc>
              <a:spcPct val="75000"/>
            </a:lnSpc>
          </a:pPr>
          <a:r>
            <a:rPr lang="ru-RU" sz="2400" dirty="0" smtClean="0">
              <a:effectLst/>
            </a:rPr>
            <a:t>размеру территории</a:t>
          </a:r>
          <a:endParaRPr lang="ru-RU" sz="2400" dirty="0">
            <a:effectLst/>
          </a:endParaRPr>
        </a:p>
      </dgm:t>
    </dgm:pt>
    <dgm:pt modelId="{ABA8C9C4-8C4B-4900-8B4B-4A5DAFEFC990}" type="parTrans" cxnId="{0DA50FF3-CC98-4A69-B977-3C0CB86F07BE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073E15F0-04EF-412B-B6D1-6BA7C18D9294}" type="sibTrans" cxnId="{0DA50FF3-CC98-4A69-B977-3C0CB86F07BE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341FDB38-7CD0-4176-806C-FC18FE7F1333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75000"/>
          </a:schemeClr>
        </a:solidFill>
      </dgm:spPr>
      <dgm:t>
        <a:bodyPr/>
        <a:lstStyle/>
        <a:p>
          <a:pPr>
            <a:lnSpc>
              <a:spcPct val="75000"/>
            </a:lnSpc>
          </a:pPr>
          <a:r>
            <a:rPr lang="ru-RU" sz="2400" dirty="0" smtClean="0">
              <a:effectLst/>
            </a:rPr>
            <a:t>географическому положению</a:t>
          </a:r>
        </a:p>
      </dgm:t>
    </dgm:pt>
    <dgm:pt modelId="{0C9D9A4C-D1C3-4C92-83AB-3681137D2145}" type="parTrans" cxnId="{9B2BF890-B39A-4F01-9267-9B2E01BEED04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2A4A1E87-F13F-4FDD-B44B-39AE65D3FBCE}" type="sibTrans" cxnId="{9B2BF890-B39A-4F01-9267-9B2E01BEED04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96B24144-311D-48FF-9952-C5F3F6EF0807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lt1">
            <a:alpha val="75000"/>
          </a:schemeClr>
        </a:solidFill>
      </dgm:spPr>
      <dgm:t>
        <a:bodyPr/>
        <a:lstStyle/>
        <a:p>
          <a:pPr rtl="0">
            <a:lnSpc>
              <a:spcPct val="75000"/>
            </a:lnSpc>
          </a:pPr>
          <a:r>
            <a:rPr lang="ru-RU" sz="2400" dirty="0" smtClean="0">
              <a:effectLst/>
            </a:rPr>
            <a:t> уровню</a:t>
          </a:r>
        </a:p>
        <a:p>
          <a:pPr rtl="0">
            <a:lnSpc>
              <a:spcPct val="75000"/>
            </a:lnSpc>
          </a:pPr>
          <a:r>
            <a:rPr lang="ru-RU" sz="2400" dirty="0" smtClean="0">
              <a:effectLst/>
            </a:rPr>
            <a:t>развития хозяйства</a:t>
          </a:r>
          <a:endParaRPr lang="ru-RU" sz="2400" dirty="0">
            <a:effectLst/>
          </a:endParaRPr>
        </a:p>
      </dgm:t>
    </dgm:pt>
    <dgm:pt modelId="{003815DB-7746-49D2-8132-932F80C35EE6}" type="parTrans" cxnId="{9DC3E9D3-AEA6-4179-A438-D3DC93DD0A1F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8A3FA37C-50E0-4FA3-ADBB-289EE0CEEDD6}" type="sibTrans" cxnId="{9DC3E9D3-AEA6-4179-A438-D3DC93DD0A1F}">
      <dgm:prSet/>
      <dgm:spPr/>
      <dgm:t>
        <a:bodyPr/>
        <a:lstStyle/>
        <a:p>
          <a:pPr>
            <a:lnSpc>
              <a:spcPct val="75000"/>
            </a:lnSpc>
          </a:pPr>
          <a:endParaRPr lang="ru-RU" sz="2400">
            <a:effectLst/>
          </a:endParaRPr>
        </a:p>
      </dgm:t>
    </dgm:pt>
    <dgm:pt modelId="{F52C0967-4CFC-4782-8CC2-EB5B4580EF59}" type="pres">
      <dgm:prSet presAssocID="{856CC61B-8901-4C67-91EE-8C4B95D0730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42CFB6-55AE-4ACB-BE9E-A29419919EE1}" type="pres">
      <dgm:prSet presAssocID="{A385D4AF-E39C-4D6C-A996-C15405CF7C2C}" presName="vertOne" presStyleCnt="0"/>
      <dgm:spPr/>
    </dgm:pt>
    <dgm:pt modelId="{790A6FC7-187C-4A2F-AB6C-891BF33F6BC1}" type="pres">
      <dgm:prSet presAssocID="{A385D4AF-E39C-4D6C-A996-C15405CF7C2C}" presName="txOne" presStyleLbl="node0" presStyleIdx="0" presStyleCnt="1" custScaleY="48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DA494F-1860-4A08-93E0-C8C78D6254CB}" type="pres">
      <dgm:prSet presAssocID="{A385D4AF-E39C-4D6C-A996-C15405CF7C2C}" presName="parTransOne" presStyleCnt="0"/>
      <dgm:spPr/>
    </dgm:pt>
    <dgm:pt modelId="{F079138B-6E17-4496-8D25-78BAD22A14F1}" type="pres">
      <dgm:prSet presAssocID="{A385D4AF-E39C-4D6C-A996-C15405CF7C2C}" presName="horzOne" presStyleCnt="0"/>
      <dgm:spPr/>
    </dgm:pt>
    <dgm:pt modelId="{0D15FC78-C07C-4BD5-8A59-39BC1D24D076}" type="pres">
      <dgm:prSet presAssocID="{1377E96F-3269-47F1-BA71-564165560B91}" presName="vertTwo" presStyleCnt="0"/>
      <dgm:spPr/>
    </dgm:pt>
    <dgm:pt modelId="{FE49490A-2524-4115-8040-D5071EC746E9}" type="pres">
      <dgm:prSet presAssocID="{1377E96F-3269-47F1-BA71-564165560B91}" presName="txTwo" presStyleLbl="node2" presStyleIdx="0" presStyleCnt="4" custScaleX="108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1ED187-9A11-4B4C-83DC-4401E13FB2A8}" type="pres">
      <dgm:prSet presAssocID="{1377E96F-3269-47F1-BA71-564165560B91}" presName="horzTwo" presStyleCnt="0"/>
      <dgm:spPr/>
    </dgm:pt>
    <dgm:pt modelId="{7D9E5292-2FA9-4DEC-9954-E47E82F065B6}" type="pres">
      <dgm:prSet presAssocID="{6C23B22D-6E90-4B31-834A-AABF55503505}" presName="sibSpaceTwo" presStyleCnt="0"/>
      <dgm:spPr/>
    </dgm:pt>
    <dgm:pt modelId="{E1B1822D-A3B6-459F-84AA-45CF2669F72F}" type="pres">
      <dgm:prSet presAssocID="{0FEF4A81-5080-463D-A9C8-1BFA4B2CC5A1}" presName="vertTwo" presStyleCnt="0"/>
      <dgm:spPr/>
    </dgm:pt>
    <dgm:pt modelId="{8022154D-3567-4DBB-B05D-8CC17E941CEB}" type="pres">
      <dgm:prSet presAssocID="{0FEF4A81-5080-463D-A9C8-1BFA4B2CC5A1}" presName="txTwo" presStyleLbl="node2" presStyleIdx="1" presStyleCnt="4" custScaleX="107609" custLinFactNeighborX="1090" custLinFactNeighborY="1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E722EA-C994-43E0-B264-47B5BCAA97C3}" type="pres">
      <dgm:prSet presAssocID="{0FEF4A81-5080-463D-A9C8-1BFA4B2CC5A1}" presName="horzTwo" presStyleCnt="0"/>
      <dgm:spPr/>
    </dgm:pt>
    <dgm:pt modelId="{DC20C50D-D0ED-45DF-B92C-7135A0F6015D}" type="pres">
      <dgm:prSet presAssocID="{073E15F0-04EF-412B-B6D1-6BA7C18D9294}" presName="sibSpaceTwo" presStyleCnt="0"/>
      <dgm:spPr/>
    </dgm:pt>
    <dgm:pt modelId="{45CE1F40-CAA5-4CCA-B59E-397D735343F1}" type="pres">
      <dgm:prSet presAssocID="{341FDB38-7CD0-4176-806C-FC18FE7F1333}" presName="vertTwo" presStyleCnt="0"/>
      <dgm:spPr/>
    </dgm:pt>
    <dgm:pt modelId="{001FA672-24A3-4C0A-87EA-40A029CA6CF1}" type="pres">
      <dgm:prSet presAssocID="{341FDB38-7CD0-4176-806C-FC18FE7F1333}" presName="txTwo" presStyleLbl="node2" presStyleIdx="2" presStyleCnt="4" custScaleX="135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FBDEFD-396F-40F2-9C35-6B34FCE600F7}" type="pres">
      <dgm:prSet presAssocID="{341FDB38-7CD0-4176-806C-FC18FE7F1333}" presName="horzTwo" presStyleCnt="0"/>
      <dgm:spPr/>
    </dgm:pt>
    <dgm:pt modelId="{09F3934B-E33B-4ABE-A0B1-F34B70CF32DF}" type="pres">
      <dgm:prSet presAssocID="{2A4A1E87-F13F-4FDD-B44B-39AE65D3FBCE}" presName="sibSpaceTwo" presStyleCnt="0"/>
      <dgm:spPr/>
    </dgm:pt>
    <dgm:pt modelId="{089F68FC-CF24-423F-89AA-A83BCB113117}" type="pres">
      <dgm:prSet presAssocID="{96B24144-311D-48FF-9952-C5F3F6EF0807}" presName="vertTwo" presStyleCnt="0"/>
      <dgm:spPr/>
    </dgm:pt>
    <dgm:pt modelId="{8E9B94B1-E1F7-459B-B29B-6D8B4C5E307B}" type="pres">
      <dgm:prSet presAssocID="{96B24144-311D-48FF-9952-C5F3F6EF0807}" presName="txTwo" presStyleLbl="node2" presStyleIdx="3" presStyleCnt="4" custScaleX="92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4D962B-E58B-43C4-984B-5CB8227C39E0}" type="pres">
      <dgm:prSet presAssocID="{96B24144-311D-48FF-9952-C5F3F6EF0807}" presName="horzTwo" presStyleCnt="0"/>
      <dgm:spPr/>
    </dgm:pt>
  </dgm:ptLst>
  <dgm:cxnLst>
    <dgm:cxn modelId="{4D6A59B2-99BA-45F7-84B5-BF3BE56B10B7}" type="presOf" srcId="{856CC61B-8901-4C67-91EE-8C4B95D07301}" destId="{F52C0967-4CFC-4782-8CC2-EB5B4580EF59}" srcOrd="0" destOrd="0" presId="urn:microsoft.com/office/officeart/2005/8/layout/hierarchy4"/>
    <dgm:cxn modelId="{8532ADBF-8791-4628-8183-85A61A25E3F3}" type="presOf" srcId="{1377E96F-3269-47F1-BA71-564165560B91}" destId="{FE49490A-2524-4115-8040-D5071EC746E9}" srcOrd="0" destOrd="0" presId="urn:microsoft.com/office/officeart/2005/8/layout/hierarchy4"/>
    <dgm:cxn modelId="{9B2BF890-B39A-4F01-9267-9B2E01BEED04}" srcId="{A385D4AF-E39C-4D6C-A996-C15405CF7C2C}" destId="{341FDB38-7CD0-4176-806C-FC18FE7F1333}" srcOrd="2" destOrd="0" parTransId="{0C9D9A4C-D1C3-4C92-83AB-3681137D2145}" sibTransId="{2A4A1E87-F13F-4FDD-B44B-39AE65D3FBCE}"/>
    <dgm:cxn modelId="{DFCB9062-A27D-46E9-A358-C97ED0102CD2}" srcId="{A385D4AF-E39C-4D6C-A996-C15405CF7C2C}" destId="{1377E96F-3269-47F1-BA71-564165560B91}" srcOrd="0" destOrd="0" parTransId="{8DBF45D0-E877-4279-81FE-BF4A8539CB80}" sibTransId="{6C23B22D-6E90-4B31-834A-AABF55503505}"/>
    <dgm:cxn modelId="{0DA50FF3-CC98-4A69-B977-3C0CB86F07BE}" srcId="{A385D4AF-E39C-4D6C-A996-C15405CF7C2C}" destId="{0FEF4A81-5080-463D-A9C8-1BFA4B2CC5A1}" srcOrd="1" destOrd="0" parTransId="{ABA8C9C4-8C4B-4900-8B4B-4A5DAFEFC990}" sibTransId="{073E15F0-04EF-412B-B6D1-6BA7C18D9294}"/>
    <dgm:cxn modelId="{9AA7587C-2C95-411E-B491-C69B9BFFC3B3}" type="presOf" srcId="{0FEF4A81-5080-463D-A9C8-1BFA4B2CC5A1}" destId="{8022154D-3567-4DBB-B05D-8CC17E941CEB}" srcOrd="0" destOrd="0" presId="urn:microsoft.com/office/officeart/2005/8/layout/hierarchy4"/>
    <dgm:cxn modelId="{8AC6F6FD-FCFF-49F6-907E-10C07B4B08F8}" srcId="{856CC61B-8901-4C67-91EE-8C4B95D07301}" destId="{A385D4AF-E39C-4D6C-A996-C15405CF7C2C}" srcOrd="0" destOrd="0" parTransId="{0A234B44-9DD1-4858-B280-E223FA1FC90C}" sibTransId="{53C330AC-AEA4-4483-BA13-3DA03A97D8A5}"/>
    <dgm:cxn modelId="{4B662E6D-772B-4A33-A93A-C81E34603899}" type="presOf" srcId="{96B24144-311D-48FF-9952-C5F3F6EF0807}" destId="{8E9B94B1-E1F7-459B-B29B-6D8B4C5E307B}" srcOrd="0" destOrd="0" presId="urn:microsoft.com/office/officeart/2005/8/layout/hierarchy4"/>
    <dgm:cxn modelId="{F6569781-63CF-4C11-986E-9181080793BB}" type="presOf" srcId="{341FDB38-7CD0-4176-806C-FC18FE7F1333}" destId="{001FA672-24A3-4C0A-87EA-40A029CA6CF1}" srcOrd="0" destOrd="0" presId="urn:microsoft.com/office/officeart/2005/8/layout/hierarchy4"/>
    <dgm:cxn modelId="{A8C15285-3AEE-4228-ADB1-4F6A92F3C790}" type="presOf" srcId="{A385D4AF-E39C-4D6C-A996-C15405CF7C2C}" destId="{790A6FC7-187C-4A2F-AB6C-891BF33F6BC1}" srcOrd="0" destOrd="0" presId="urn:microsoft.com/office/officeart/2005/8/layout/hierarchy4"/>
    <dgm:cxn modelId="{9DC3E9D3-AEA6-4179-A438-D3DC93DD0A1F}" srcId="{A385D4AF-E39C-4D6C-A996-C15405CF7C2C}" destId="{96B24144-311D-48FF-9952-C5F3F6EF0807}" srcOrd="3" destOrd="0" parTransId="{003815DB-7746-49D2-8132-932F80C35EE6}" sibTransId="{8A3FA37C-50E0-4FA3-ADBB-289EE0CEEDD6}"/>
    <dgm:cxn modelId="{2AEEDC53-C06C-4B75-83E5-2A53B362B722}" type="presParOf" srcId="{F52C0967-4CFC-4782-8CC2-EB5B4580EF59}" destId="{2942CFB6-55AE-4ACB-BE9E-A29419919EE1}" srcOrd="0" destOrd="0" presId="urn:microsoft.com/office/officeart/2005/8/layout/hierarchy4"/>
    <dgm:cxn modelId="{391ABD12-7743-45C7-880B-43B88B99DDD2}" type="presParOf" srcId="{2942CFB6-55AE-4ACB-BE9E-A29419919EE1}" destId="{790A6FC7-187C-4A2F-AB6C-891BF33F6BC1}" srcOrd="0" destOrd="0" presId="urn:microsoft.com/office/officeart/2005/8/layout/hierarchy4"/>
    <dgm:cxn modelId="{7F0446EA-E7CB-4CFF-981C-3ECAA3DCC202}" type="presParOf" srcId="{2942CFB6-55AE-4ACB-BE9E-A29419919EE1}" destId="{52DA494F-1860-4A08-93E0-C8C78D6254CB}" srcOrd="1" destOrd="0" presId="urn:microsoft.com/office/officeart/2005/8/layout/hierarchy4"/>
    <dgm:cxn modelId="{885FAA95-5E52-4A05-958A-5DF8A37CB0EB}" type="presParOf" srcId="{2942CFB6-55AE-4ACB-BE9E-A29419919EE1}" destId="{F079138B-6E17-4496-8D25-78BAD22A14F1}" srcOrd="2" destOrd="0" presId="urn:microsoft.com/office/officeart/2005/8/layout/hierarchy4"/>
    <dgm:cxn modelId="{FDB6A856-FCB1-48C8-888D-DA7B387088FC}" type="presParOf" srcId="{F079138B-6E17-4496-8D25-78BAD22A14F1}" destId="{0D15FC78-C07C-4BD5-8A59-39BC1D24D076}" srcOrd="0" destOrd="0" presId="urn:microsoft.com/office/officeart/2005/8/layout/hierarchy4"/>
    <dgm:cxn modelId="{E68D5149-6DFA-457C-8F36-8C7F8174E942}" type="presParOf" srcId="{0D15FC78-C07C-4BD5-8A59-39BC1D24D076}" destId="{FE49490A-2524-4115-8040-D5071EC746E9}" srcOrd="0" destOrd="0" presId="urn:microsoft.com/office/officeart/2005/8/layout/hierarchy4"/>
    <dgm:cxn modelId="{1CA2660F-69EA-420A-AADD-E0AD28832A04}" type="presParOf" srcId="{0D15FC78-C07C-4BD5-8A59-39BC1D24D076}" destId="{6B1ED187-9A11-4B4C-83DC-4401E13FB2A8}" srcOrd="1" destOrd="0" presId="urn:microsoft.com/office/officeart/2005/8/layout/hierarchy4"/>
    <dgm:cxn modelId="{690AFA92-0C51-4752-97EE-46B936933273}" type="presParOf" srcId="{F079138B-6E17-4496-8D25-78BAD22A14F1}" destId="{7D9E5292-2FA9-4DEC-9954-E47E82F065B6}" srcOrd="1" destOrd="0" presId="urn:microsoft.com/office/officeart/2005/8/layout/hierarchy4"/>
    <dgm:cxn modelId="{4418AEA1-A813-4FEE-AB58-1EC88EFF55D0}" type="presParOf" srcId="{F079138B-6E17-4496-8D25-78BAD22A14F1}" destId="{E1B1822D-A3B6-459F-84AA-45CF2669F72F}" srcOrd="2" destOrd="0" presId="urn:microsoft.com/office/officeart/2005/8/layout/hierarchy4"/>
    <dgm:cxn modelId="{D1B6D825-845B-439C-A308-C9163BA25F99}" type="presParOf" srcId="{E1B1822D-A3B6-459F-84AA-45CF2669F72F}" destId="{8022154D-3567-4DBB-B05D-8CC17E941CEB}" srcOrd="0" destOrd="0" presId="urn:microsoft.com/office/officeart/2005/8/layout/hierarchy4"/>
    <dgm:cxn modelId="{ED0DC93E-5FA6-4AF2-96DD-658EF482BF26}" type="presParOf" srcId="{E1B1822D-A3B6-459F-84AA-45CF2669F72F}" destId="{00E722EA-C994-43E0-B264-47B5BCAA97C3}" srcOrd="1" destOrd="0" presId="urn:microsoft.com/office/officeart/2005/8/layout/hierarchy4"/>
    <dgm:cxn modelId="{43CD787C-DAB0-40B1-8FB6-FCED5F83E957}" type="presParOf" srcId="{F079138B-6E17-4496-8D25-78BAD22A14F1}" destId="{DC20C50D-D0ED-45DF-B92C-7135A0F6015D}" srcOrd="3" destOrd="0" presId="urn:microsoft.com/office/officeart/2005/8/layout/hierarchy4"/>
    <dgm:cxn modelId="{41113CC2-DBAC-4171-B4F5-7E3CA66962A2}" type="presParOf" srcId="{F079138B-6E17-4496-8D25-78BAD22A14F1}" destId="{45CE1F40-CAA5-4CCA-B59E-397D735343F1}" srcOrd="4" destOrd="0" presId="urn:microsoft.com/office/officeart/2005/8/layout/hierarchy4"/>
    <dgm:cxn modelId="{35B91054-7E43-4754-B1B3-E2EB482A4F55}" type="presParOf" srcId="{45CE1F40-CAA5-4CCA-B59E-397D735343F1}" destId="{001FA672-24A3-4C0A-87EA-40A029CA6CF1}" srcOrd="0" destOrd="0" presId="urn:microsoft.com/office/officeart/2005/8/layout/hierarchy4"/>
    <dgm:cxn modelId="{5984F92B-7C58-4DDA-98FD-F4C7C2DA3B9F}" type="presParOf" srcId="{45CE1F40-CAA5-4CCA-B59E-397D735343F1}" destId="{74FBDEFD-396F-40F2-9C35-6B34FCE600F7}" srcOrd="1" destOrd="0" presId="urn:microsoft.com/office/officeart/2005/8/layout/hierarchy4"/>
    <dgm:cxn modelId="{FA476FD0-28A3-4948-ABB7-68BCADBBD82F}" type="presParOf" srcId="{F079138B-6E17-4496-8D25-78BAD22A14F1}" destId="{09F3934B-E33B-4ABE-A0B1-F34B70CF32DF}" srcOrd="5" destOrd="0" presId="urn:microsoft.com/office/officeart/2005/8/layout/hierarchy4"/>
    <dgm:cxn modelId="{4B2EC688-8340-4F90-BA9B-A4ADB3D8FBAF}" type="presParOf" srcId="{F079138B-6E17-4496-8D25-78BAD22A14F1}" destId="{089F68FC-CF24-423F-89AA-A83BCB113117}" srcOrd="6" destOrd="0" presId="urn:microsoft.com/office/officeart/2005/8/layout/hierarchy4"/>
    <dgm:cxn modelId="{188341FD-BC00-4F4B-AEDA-D95439FB8D4F}" type="presParOf" srcId="{089F68FC-CF24-423F-89AA-A83BCB113117}" destId="{8E9B94B1-E1F7-459B-B29B-6D8B4C5E307B}" srcOrd="0" destOrd="0" presId="urn:microsoft.com/office/officeart/2005/8/layout/hierarchy4"/>
    <dgm:cxn modelId="{AE5CF480-1191-4427-ACB6-F72674D89B38}" type="presParOf" srcId="{089F68FC-CF24-423F-89AA-A83BCB113117}" destId="{6D4D962B-E58B-43C4-984B-5CB8227C39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A6FC7-187C-4A2F-AB6C-891BF33F6BC1}">
      <dsp:nvSpPr>
        <dsp:cNvPr id="0" name=""/>
        <dsp:cNvSpPr/>
      </dsp:nvSpPr>
      <dsp:spPr>
        <a:xfrm>
          <a:off x="53" y="149"/>
          <a:ext cx="8715328" cy="628060"/>
        </a:xfrm>
        <a:prstGeom prst="roundRect">
          <a:avLst>
            <a:gd name="adj" fmla="val 10000"/>
          </a:avLst>
        </a:prstGeom>
        <a:solidFill>
          <a:schemeClr val="lt1">
            <a:alpha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effectLst/>
            </a:rPr>
            <a:t>Страны мира  различаются по:</a:t>
          </a:r>
          <a:endParaRPr lang="ru-RU" sz="3600" kern="1200" dirty="0">
            <a:effectLst/>
          </a:endParaRPr>
        </a:p>
      </dsp:txBody>
      <dsp:txXfrm>
        <a:off x="18448" y="18544"/>
        <a:ext cx="8678538" cy="591270"/>
      </dsp:txXfrm>
    </dsp:sp>
    <dsp:sp modelId="{FE49490A-2524-4115-8040-D5071EC746E9}">
      <dsp:nvSpPr>
        <dsp:cNvPr id="0" name=""/>
        <dsp:cNvSpPr/>
      </dsp:nvSpPr>
      <dsp:spPr>
        <a:xfrm>
          <a:off x="53" y="914661"/>
          <a:ext cx="2019900" cy="1299766"/>
        </a:xfrm>
        <a:prstGeom prst="roundRect">
          <a:avLst>
            <a:gd name="adj" fmla="val 10000"/>
          </a:avLst>
        </a:prstGeom>
        <a:solidFill>
          <a:schemeClr val="lt1">
            <a:alpha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effectLst/>
            </a:rPr>
            <a:t>численности населения</a:t>
          </a:r>
          <a:endParaRPr lang="ru-RU" sz="2400" b="0" kern="1200" dirty="0">
            <a:effectLst/>
          </a:endParaRPr>
        </a:p>
      </dsp:txBody>
      <dsp:txXfrm>
        <a:off x="38122" y="952730"/>
        <a:ext cx="1943762" cy="1223628"/>
      </dsp:txXfrm>
    </dsp:sp>
    <dsp:sp modelId="{8022154D-3567-4DBB-B05D-8CC17E941CEB}">
      <dsp:nvSpPr>
        <dsp:cNvPr id="0" name=""/>
        <dsp:cNvSpPr/>
      </dsp:nvSpPr>
      <dsp:spPr>
        <a:xfrm>
          <a:off x="2196034" y="914811"/>
          <a:ext cx="1996614" cy="1299766"/>
        </a:xfrm>
        <a:prstGeom prst="roundRect">
          <a:avLst>
            <a:gd name="adj" fmla="val 10000"/>
          </a:avLst>
        </a:prstGeom>
        <a:solidFill>
          <a:schemeClr val="lt1">
            <a:alpha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размеру территории</a:t>
          </a:r>
          <a:endParaRPr lang="ru-RU" sz="2400" kern="1200" dirty="0">
            <a:effectLst/>
          </a:endParaRPr>
        </a:p>
      </dsp:txBody>
      <dsp:txXfrm>
        <a:off x="2234103" y="952880"/>
        <a:ext cx="1920476" cy="1223628"/>
      </dsp:txXfrm>
    </dsp:sp>
    <dsp:sp modelId="{001FA672-24A3-4C0A-87EA-40A029CA6CF1}">
      <dsp:nvSpPr>
        <dsp:cNvPr id="0" name=""/>
        <dsp:cNvSpPr/>
      </dsp:nvSpPr>
      <dsp:spPr>
        <a:xfrm>
          <a:off x="4328281" y="914661"/>
          <a:ext cx="2517750" cy="1299766"/>
        </a:xfrm>
        <a:prstGeom prst="roundRect">
          <a:avLst>
            <a:gd name="adj" fmla="val 10000"/>
          </a:avLst>
        </a:prstGeom>
        <a:solidFill>
          <a:schemeClr val="lt1">
            <a:alpha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географическому положению</a:t>
          </a:r>
        </a:p>
      </dsp:txBody>
      <dsp:txXfrm>
        <a:off x="4366350" y="952730"/>
        <a:ext cx="2441612" cy="1223628"/>
      </dsp:txXfrm>
    </dsp:sp>
    <dsp:sp modelId="{8E9B94B1-E1F7-459B-B29B-6D8B4C5E307B}">
      <dsp:nvSpPr>
        <dsp:cNvPr id="0" name=""/>
        <dsp:cNvSpPr/>
      </dsp:nvSpPr>
      <dsp:spPr>
        <a:xfrm>
          <a:off x="7001888" y="914661"/>
          <a:ext cx="1713493" cy="1299766"/>
        </a:xfrm>
        <a:prstGeom prst="roundRect">
          <a:avLst>
            <a:gd name="adj" fmla="val 10000"/>
          </a:avLst>
        </a:prstGeom>
        <a:solidFill>
          <a:schemeClr val="lt1">
            <a:alpha val="75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 уровню</a:t>
          </a:r>
        </a:p>
        <a:p>
          <a:pPr lvl="0" algn="ctr" defTabSz="1066800" rtl="0">
            <a:lnSpc>
              <a:spcPct val="75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/>
            </a:rPr>
            <a:t>развития хозяйства</a:t>
          </a:r>
          <a:endParaRPr lang="ru-RU" sz="2400" kern="1200" dirty="0">
            <a:effectLst/>
          </a:endParaRPr>
        </a:p>
      </dsp:txBody>
      <dsp:txXfrm>
        <a:off x="7039957" y="952730"/>
        <a:ext cx="1637355" cy="122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337DD-3592-4173-B73C-DA374318EC5B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B2C8B-D0AD-42FB-A047-52647E1C2E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29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клике на очертания страны появляется её название и численность населения  в </a:t>
            </a:r>
            <a:r>
              <a:rPr lang="ru-RU" dirty="0" err="1" smtClean="0"/>
              <a:t>млн</a:t>
            </a:r>
            <a:r>
              <a:rPr lang="ru-RU" dirty="0" smtClean="0"/>
              <a:t> чел.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2C8B-D0AD-42FB-A047-52647E1C2E5F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клике</a:t>
            </a:r>
            <a:r>
              <a:rPr lang="ru-RU" baseline="0" dirty="0" smtClean="0"/>
              <a:t> на очертание страны появляется ей  название и </a:t>
            </a:r>
            <a:r>
              <a:rPr lang="ru-RU" baseline="0" dirty="0" err="1" smtClean="0"/>
              <a:t>знасение</a:t>
            </a:r>
            <a:r>
              <a:rPr lang="ru-RU" baseline="0" dirty="0" smtClean="0"/>
              <a:t> площади в </a:t>
            </a:r>
            <a:r>
              <a:rPr lang="ru-RU" baseline="0" dirty="0" err="1" smtClean="0"/>
              <a:t>тыс</a:t>
            </a:r>
            <a:r>
              <a:rPr lang="ru-RU" baseline="0" dirty="0" smtClean="0"/>
              <a:t> км2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2C8B-D0AD-42FB-A047-52647E1C2E5F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2C8B-D0AD-42FB-A047-52647E1C2E5F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Нажмите на овалов, расположенный напротив выбранного ответа, если ответ верный то овал окрасится в зелёный цвет.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B2C8B-D0AD-42FB-A047-52647E1C2E5F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71538" y="192088"/>
            <a:ext cx="8162925" cy="59039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69857-B1F1-49CE-B894-5CBAFCC6D5C4}" type="datetime1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Богуцкая Елена.СОШ №10.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9A82F-DCA2-4026-96D6-5C61DB1F4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D892F-A1DC-404E-BC4A-C650B2991E2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D892F-A1DC-404E-BC4A-C650B2991E2D}" type="datetimeFigureOut">
              <a:rPr lang="ru-RU" smtClean="0"/>
              <a:pPr/>
              <a:t>17.10.2021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4BBF8-128A-4D17-ADA2-BC80A0B7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yclowiki.org/w/index.php?title=%D0%9F%D1%83%D1%8D%D1%80%D1%82%D0%BE-%D0%A0%D0%B8%D0%BA%D0%BE&amp;action=edit&amp;redlink=1" TargetMode="External"/><Relationship Id="rId2" Type="http://schemas.openxmlformats.org/officeDocument/2006/relationships/hyperlink" Target="http://cyclowiki.org/w/index.php?title=%D0%93%D1%80%D0%B5%D0%BD%D0%BB%D0%B0%D0%BD%D0%B4%D0%B8%D1%8F&amp;action=edit&amp;redlink=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3;&#1077;&#1086;&#1075;&#1088;&#1072;&#1092;&#1080;&#1103;\&#1056;&#1072;&#1073;&#1086;&#1095;&#1080;&#1081;%20&#1089;&#1090;&#1086;&#1083;\&#1085;&#1072;&#1089;&#1077;&#1083;&#1077;&#1085;&#1080;&#1077;%20&#1079;&#1077;&#1084;&#1083;&#1080;\&#1041;&#1088;&#1080;&#1090;&#1072;&#1085;&#1089;&#1082;&#1080;&#1077;%20&#1082;&#1086;&#1083;&#1086;&#1085;&#1080;&#1080;.wmv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8.xml"/><Relationship Id="rId3" Type="http://schemas.openxmlformats.org/officeDocument/2006/relationships/diagramLayout" Target="../diagrams/layout1.xml"/><Relationship Id="rId7" Type="http://schemas.openxmlformats.org/officeDocument/2006/relationships/slide" Target="slide18.xml"/><Relationship Id="rId12" Type="http://schemas.openxmlformats.org/officeDocument/2006/relationships/slide" Target="slide27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slide" Target="slide26.xml"/><Relationship Id="rId5" Type="http://schemas.openxmlformats.org/officeDocument/2006/relationships/diagramColors" Target="../diagrams/colors1.xml"/><Relationship Id="rId10" Type="http://schemas.openxmlformats.org/officeDocument/2006/relationships/slide" Target="slide25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24.xml"/><Relationship Id="rId1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7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3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Тема урока:</a:t>
            </a:r>
            <a:br>
              <a:rPr lang="ru-RU" sz="4000" smtClean="0"/>
            </a:br>
            <a:r>
              <a:rPr lang="ru-RU" sz="4000" smtClean="0"/>
              <a:t>«Страны мира»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rgbClr val="000066"/>
                </a:solidFill>
              </a:rPr>
              <a:t>Цели урока:</a:t>
            </a:r>
          </a:p>
          <a:p>
            <a:pPr eaLnBrk="1" hangingPunct="1">
              <a:defRPr/>
            </a:pPr>
            <a:r>
              <a:rPr lang="ru-RU" sz="1800" b="1" smtClean="0">
                <a:solidFill>
                  <a:srgbClr val="000066"/>
                </a:solidFill>
              </a:rPr>
              <a:t>проверить знания о населении Земли;</a:t>
            </a:r>
          </a:p>
          <a:p>
            <a:pPr eaLnBrk="1" hangingPunct="1">
              <a:defRPr/>
            </a:pPr>
            <a:r>
              <a:rPr lang="ru-RU" sz="1800" b="1" smtClean="0">
                <a:solidFill>
                  <a:srgbClr val="000066"/>
                </a:solidFill>
              </a:rPr>
              <a:t>расширить знания о политическ</a:t>
            </a:r>
            <a:r>
              <a:rPr lang="ru-RU" sz="1800" b="1" smtClean="0">
                <a:solidFill>
                  <a:srgbClr val="000066"/>
                </a:solidFill>
                <a:latin typeface="Arial" charset="0"/>
              </a:rPr>
              <a:t>о</a:t>
            </a:r>
            <a:r>
              <a:rPr lang="ru-RU" sz="1800" b="1" smtClean="0">
                <a:solidFill>
                  <a:srgbClr val="000066"/>
                </a:solidFill>
              </a:rPr>
              <a:t>й карте мира;</a:t>
            </a:r>
          </a:p>
          <a:p>
            <a:pPr eaLnBrk="1" hangingPunct="1">
              <a:defRPr/>
            </a:pPr>
            <a:r>
              <a:rPr lang="ru-RU" sz="1800" b="1" smtClean="0">
                <a:solidFill>
                  <a:srgbClr val="000066"/>
                </a:solidFill>
              </a:rPr>
              <a:t>познакомиться с классификацией стран;</a:t>
            </a:r>
          </a:p>
          <a:p>
            <a:pPr eaLnBrk="1" hangingPunct="1">
              <a:defRPr/>
            </a:pPr>
            <a:r>
              <a:rPr lang="ru-RU" sz="1800" b="1" smtClean="0">
                <a:solidFill>
                  <a:srgbClr val="000066"/>
                </a:solidFill>
              </a:rPr>
              <a:t>узнать о формах правления.</a:t>
            </a:r>
            <a:endParaRPr lang="en-US" sz="1800" b="1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endParaRPr lang="en-US" sz="2400" b="1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r>
              <a:rPr lang="ru-RU" sz="2400" b="1" smtClean="0">
                <a:solidFill>
                  <a:srgbClr val="000066"/>
                </a:solidFill>
              </a:rPr>
              <a:t>На карте мира много разных  стран. Они различаются по величине, площади и численности населения. </a:t>
            </a:r>
            <a:endParaRPr lang="en-US" sz="2400" b="1" smtClean="0">
              <a:solidFill>
                <a:srgbClr val="000066"/>
              </a:solidFill>
            </a:endParaRPr>
          </a:p>
          <a:p>
            <a:pPr eaLnBrk="1" hangingPunct="1">
              <a:defRPr/>
            </a:pPr>
            <a:r>
              <a:rPr lang="ru-RU" sz="2400" b="1" smtClean="0">
                <a:solidFill>
                  <a:schemeClr val="accent2"/>
                </a:solidFill>
              </a:rPr>
              <a:t>Каждая страна уникальна и неповторима!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286388"/>
            <a:ext cx="1368425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political_map_of_world_hemispheres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DD"/>
              </a:clrFrom>
              <a:clrTo>
                <a:srgbClr val="FFFFDD">
                  <a:alpha val="0"/>
                </a:srgbClr>
              </a:clrTo>
            </a:clrChange>
          </a:blip>
          <a:srcRect l="925" t="1371" r="1060" b="25951"/>
          <a:stretch>
            <a:fillRect/>
          </a:stretch>
        </p:blipFill>
        <p:spPr bwMode="auto">
          <a:xfrm>
            <a:off x="1071539" y="1571612"/>
            <a:ext cx="6815664" cy="49292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214290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Политическая карта – это географическая карта, на которой изображены страны мира,  территории стран, границы и их столицы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58" y="357166"/>
            <a:ext cx="8429684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48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Страны мира</a:t>
            </a:r>
            <a:endParaRPr lang="ru-RU" sz="48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000108"/>
            <a:ext cx="8286808" cy="461665"/>
          </a:xfrm>
          <a:prstGeom prst="rect">
            <a:avLst/>
          </a:prstGeom>
          <a:solidFill>
            <a:schemeClr val="lt1">
              <a:alpha val="39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 настоящее время в мире насчитывается более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251</a:t>
            </a:r>
            <a:r>
              <a:rPr lang="ru-RU" sz="2400" dirty="0" smtClean="0"/>
              <a:t> страна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642910" y="1531109"/>
            <a:ext cx="7982525" cy="53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3" y="274638"/>
            <a:ext cx="8472518" cy="6369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Суверенные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независимые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государства во внутренних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и внешних делах.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195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214290"/>
            <a:ext cx="8429684" cy="78581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40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Колонии – зависимые территории</a:t>
            </a:r>
            <a:endParaRPr lang="ru-RU" sz="40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78645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Самая большая из имеющихся колоний — остров </a:t>
            </a:r>
            <a:r>
              <a:rPr lang="ru-RU" dirty="0" smtClean="0">
                <a:hlinkClick r:id="rId2" tooltip="Гренландия (страница не существует)"/>
              </a:rPr>
              <a:t>Гренландия</a:t>
            </a:r>
            <a:r>
              <a:rPr lang="ru-RU" dirty="0" smtClean="0"/>
              <a:t>, </a:t>
            </a:r>
          </a:p>
          <a:p>
            <a:pPr algn="ctr"/>
            <a:r>
              <a:rPr lang="ru-RU" dirty="0" smtClean="0"/>
              <a:t>а самая населенная — остров </a:t>
            </a:r>
            <a:r>
              <a:rPr lang="ru-RU" dirty="0" smtClean="0">
                <a:hlinkClick r:id="rId3" tooltip="Пуэрто-Рико (страница не существует)"/>
              </a:rPr>
              <a:t>Пуэрто-Рико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3000364" y="1214422"/>
            <a:ext cx="642942" cy="6286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000232" y="3214686"/>
            <a:ext cx="214314" cy="2714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786182" y="2571744"/>
            <a:ext cx="214314" cy="271458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Колонии Великобритании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Британские колони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9509" y="1571612"/>
            <a:ext cx="8255058" cy="464347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58" y="357166"/>
            <a:ext cx="8429684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48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Страны мира</a:t>
            </a:r>
            <a:endParaRPr lang="ru-RU" sz="48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000108"/>
            <a:ext cx="8286808" cy="461665"/>
          </a:xfrm>
          <a:prstGeom prst="rect">
            <a:avLst/>
          </a:prstGeom>
          <a:solidFill>
            <a:schemeClr val="lt1">
              <a:alpha val="39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 настоящее время в мире насчитывается более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251</a:t>
            </a:r>
            <a:r>
              <a:rPr lang="ru-RU" sz="2400" dirty="0" smtClean="0"/>
              <a:t> страна</a:t>
            </a:r>
            <a:endParaRPr lang="ru-RU" sz="2400" dirty="0"/>
          </a:p>
        </p:txBody>
      </p:sp>
      <p:graphicFrame>
        <p:nvGraphicFramePr>
          <p:cNvPr id="18" name="Схема 17"/>
          <p:cNvGraphicFramePr/>
          <p:nvPr/>
        </p:nvGraphicFramePr>
        <p:xfrm>
          <a:off x="214282" y="1928802"/>
          <a:ext cx="8715436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4214810" y="1428736"/>
            <a:ext cx="785818" cy="500066"/>
          </a:xfrm>
          <a:prstGeom prst="downArrow">
            <a:avLst>
              <a:gd name="adj1" fmla="val 50000"/>
              <a:gd name="adj2" fmla="val 6965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428860" y="4643446"/>
            <a:ext cx="1857388" cy="1071570"/>
            <a:chOff x="2571736" y="5000636"/>
            <a:chExt cx="1857388" cy="1071570"/>
          </a:xfrm>
        </p:grpSpPr>
        <p:sp>
          <p:nvSpPr>
            <p:cNvPr id="20" name="Прямоугольник 19">
              <a:hlinkClick r:id="rId7" action="ppaction://hlinksldjump"/>
            </p:cNvPr>
            <p:cNvSpPr/>
            <p:nvPr/>
          </p:nvSpPr>
          <p:spPr>
            <a:xfrm>
              <a:off x="2571736" y="5000636"/>
              <a:ext cx="1857388" cy="500066"/>
            </a:xfrm>
            <a:prstGeom prst="rect">
              <a:avLst/>
            </a:prstGeom>
            <a:ln w="635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гиганты</a:t>
              </a:r>
              <a:endParaRPr lang="ru-RU" sz="24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571736" y="5572140"/>
              <a:ext cx="1857388" cy="500066"/>
            </a:xfrm>
            <a:prstGeom prst="rect">
              <a:avLst/>
            </a:prstGeom>
            <a:ln w="28575">
              <a:solidFill>
                <a:srgbClr val="83BC1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карлики</a:t>
              </a:r>
              <a:endParaRPr lang="ru-RU" sz="2400" dirty="0"/>
            </a:p>
          </p:txBody>
        </p:sp>
      </p:grpSp>
      <p:sp>
        <p:nvSpPr>
          <p:cNvPr id="22" name="Стрелка вниз 21"/>
          <p:cNvSpPr/>
          <p:nvPr/>
        </p:nvSpPr>
        <p:spPr>
          <a:xfrm>
            <a:off x="3143240" y="4143380"/>
            <a:ext cx="500066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5572132" y="4143380"/>
            <a:ext cx="500066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8" action="ppaction://hlinksldjump"/>
          </p:cNvPr>
          <p:cNvSpPr/>
          <p:nvPr/>
        </p:nvSpPr>
        <p:spPr>
          <a:xfrm>
            <a:off x="4572000" y="4643446"/>
            <a:ext cx="2357454" cy="357190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приморские</a:t>
            </a:r>
            <a:endParaRPr lang="ru-RU" sz="2000" dirty="0"/>
          </a:p>
        </p:txBody>
      </p:sp>
      <p:sp>
        <p:nvSpPr>
          <p:cNvPr id="32" name="Прямоугольник 31">
            <a:hlinkClick r:id="rId9" action="ppaction://hlinksldjump"/>
          </p:cNvPr>
          <p:cNvSpPr/>
          <p:nvPr/>
        </p:nvSpPr>
        <p:spPr>
          <a:xfrm>
            <a:off x="4572000" y="5143512"/>
            <a:ext cx="2357454" cy="357190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внутриконтинентальные</a:t>
            </a:r>
            <a:endParaRPr lang="ru-RU" sz="1600" dirty="0"/>
          </a:p>
        </p:txBody>
      </p:sp>
      <p:sp>
        <p:nvSpPr>
          <p:cNvPr id="33" name="Прямоугольник 32">
            <a:hlinkClick r:id="rId10" action="ppaction://hlinksldjump"/>
          </p:cNvPr>
          <p:cNvSpPr/>
          <p:nvPr/>
        </p:nvSpPr>
        <p:spPr>
          <a:xfrm>
            <a:off x="4572000" y="5572140"/>
            <a:ext cx="2357454" cy="357190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островные</a:t>
            </a:r>
            <a:endParaRPr lang="ru-RU" sz="2000" dirty="0"/>
          </a:p>
        </p:txBody>
      </p:sp>
      <p:sp>
        <p:nvSpPr>
          <p:cNvPr id="34" name="Прямоугольник 33">
            <a:hlinkClick r:id="rId11" action="ppaction://hlinksldjump"/>
          </p:cNvPr>
          <p:cNvSpPr/>
          <p:nvPr/>
        </p:nvSpPr>
        <p:spPr>
          <a:xfrm>
            <a:off x="4572000" y="6072206"/>
            <a:ext cx="2357454" cy="357190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полуостровные</a:t>
            </a:r>
            <a:endParaRPr lang="ru-RU" sz="2000" dirty="0"/>
          </a:p>
        </p:txBody>
      </p:sp>
      <p:sp>
        <p:nvSpPr>
          <p:cNvPr id="35" name="Стрелка вниз 34"/>
          <p:cNvSpPr/>
          <p:nvPr/>
        </p:nvSpPr>
        <p:spPr>
          <a:xfrm>
            <a:off x="7715272" y="4143380"/>
            <a:ext cx="500066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hlinkClick r:id="rId12" action="ppaction://hlinksldjump"/>
          </p:cNvPr>
          <p:cNvSpPr/>
          <p:nvPr/>
        </p:nvSpPr>
        <p:spPr>
          <a:xfrm>
            <a:off x="7143768" y="4714884"/>
            <a:ext cx="1643074" cy="428628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развитые</a:t>
            </a:r>
            <a:endParaRPr lang="ru-RU" sz="2400" dirty="0"/>
          </a:p>
        </p:txBody>
      </p:sp>
      <p:sp>
        <p:nvSpPr>
          <p:cNvPr id="37" name="Прямоугольник 36">
            <a:hlinkClick r:id="rId13" action="ppaction://hlinksldjump"/>
          </p:cNvPr>
          <p:cNvSpPr/>
          <p:nvPr/>
        </p:nvSpPr>
        <p:spPr>
          <a:xfrm>
            <a:off x="7143768" y="5357826"/>
            <a:ext cx="1643074" cy="428628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отсталые</a:t>
            </a:r>
            <a:endParaRPr lang="ru-RU" sz="2400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928662" y="4143380"/>
            <a:ext cx="500066" cy="50006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hlinkClick r:id="rId14" action="ppaction://hlinksldjump"/>
          </p:cNvPr>
          <p:cNvSpPr/>
          <p:nvPr/>
        </p:nvSpPr>
        <p:spPr>
          <a:xfrm>
            <a:off x="285720" y="4643446"/>
            <a:ext cx="1928826" cy="714380"/>
          </a:xfrm>
          <a:prstGeom prst="rect">
            <a:avLst/>
          </a:prstGeom>
          <a:ln w="63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400" dirty="0" smtClean="0"/>
              <a:t>страны-</a:t>
            </a:r>
          </a:p>
          <a:p>
            <a:pPr algn="ctr">
              <a:lnSpc>
                <a:spcPct val="75000"/>
              </a:lnSpc>
            </a:pPr>
            <a:r>
              <a:rPr lang="ru-RU" sz="2400" dirty="0" smtClean="0"/>
              <a:t>лидеры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" grpId="0" animBg="1"/>
      <p:bldGraphic spid="18" grpId="0">
        <p:bldAsOne/>
      </p:bldGraphic>
      <p:bldP spid="10" grpId="0" animBg="1"/>
      <p:bldP spid="22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4479849" y="1301314"/>
            <a:ext cx="3543615" cy="1287242"/>
            <a:chOff x="4479849" y="1301314"/>
            <a:chExt cx="3543615" cy="1287242"/>
          </a:xfrm>
        </p:grpSpPr>
        <p:sp>
          <p:nvSpPr>
            <p:cNvPr id="6" name="Полилиния 5"/>
            <p:cNvSpPr/>
            <p:nvPr/>
          </p:nvSpPr>
          <p:spPr>
            <a:xfrm>
              <a:off x="4578182" y="1421813"/>
              <a:ext cx="3445282" cy="1166743"/>
            </a:xfrm>
            <a:custGeom>
              <a:avLst/>
              <a:gdLst>
                <a:gd name="connsiteX0" fmla="*/ 157670 w 3445282"/>
                <a:gd name="connsiteY0" fmla="*/ 687121 h 1166743"/>
                <a:gd name="connsiteX1" fmla="*/ 147099 w 3445282"/>
                <a:gd name="connsiteY1" fmla="*/ 671264 h 1166743"/>
                <a:gd name="connsiteX2" fmla="*/ 141813 w 3445282"/>
                <a:gd name="connsiteY2" fmla="*/ 655408 h 1166743"/>
                <a:gd name="connsiteX3" fmla="*/ 110100 w 3445282"/>
                <a:gd name="connsiteY3" fmla="*/ 644837 h 1166743"/>
                <a:gd name="connsiteX4" fmla="*/ 94243 w 3445282"/>
                <a:gd name="connsiteY4" fmla="*/ 639551 h 1166743"/>
                <a:gd name="connsiteX5" fmla="*/ 78387 w 3445282"/>
                <a:gd name="connsiteY5" fmla="*/ 613123 h 1166743"/>
                <a:gd name="connsiteX6" fmla="*/ 57245 w 3445282"/>
                <a:gd name="connsiteY6" fmla="*/ 586696 h 1166743"/>
                <a:gd name="connsiteX7" fmla="*/ 51959 w 3445282"/>
                <a:gd name="connsiteY7" fmla="*/ 570839 h 1166743"/>
                <a:gd name="connsiteX8" fmla="*/ 46673 w 3445282"/>
                <a:gd name="connsiteY8" fmla="*/ 549697 h 1166743"/>
                <a:gd name="connsiteX9" fmla="*/ 30817 w 3445282"/>
                <a:gd name="connsiteY9" fmla="*/ 533840 h 1166743"/>
                <a:gd name="connsiteX10" fmla="*/ 14960 w 3445282"/>
                <a:gd name="connsiteY10" fmla="*/ 528555 h 1166743"/>
                <a:gd name="connsiteX11" fmla="*/ 4389 w 3445282"/>
                <a:gd name="connsiteY11" fmla="*/ 507412 h 1166743"/>
                <a:gd name="connsiteX12" fmla="*/ 57245 w 3445282"/>
                <a:gd name="connsiteY12" fmla="*/ 480985 h 1166743"/>
                <a:gd name="connsiteX13" fmla="*/ 88958 w 3445282"/>
                <a:gd name="connsiteY13" fmla="*/ 465128 h 1166743"/>
                <a:gd name="connsiteX14" fmla="*/ 83672 w 3445282"/>
                <a:gd name="connsiteY14" fmla="*/ 433415 h 1166743"/>
                <a:gd name="connsiteX15" fmla="*/ 73101 w 3445282"/>
                <a:gd name="connsiteY15" fmla="*/ 401701 h 1166743"/>
                <a:gd name="connsiteX16" fmla="*/ 73101 w 3445282"/>
                <a:gd name="connsiteY16" fmla="*/ 322418 h 1166743"/>
                <a:gd name="connsiteX17" fmla="*/ 57245 w 3445282"/>
                <a:gd name="connsiteY17" fmla="*/ 311847 h 1166743"/>
                <a:gd name="connsiteX18" fmla="*/ 41388 w 3445282"/>
                <a:gd name="connsiteY18" fmla="*/ 243135 h 1166743"/>
                <a:gd name="connsiteX19" fmla="*/ 30817 w 3445282"/>
                <a:gd name="connsiteY19" fmla="*/ 211422 h 1166743"/>
                <a:gd name="connsiteX20" fmla="*/ 46673 w 3445282"/>
                <a:gd name="connsiteY20" fmla="*/ 195565 h 1166743"/>
                <a:gd name="connsiteX21" fmla="*/ 62530 w 3445282"/>
                <a:gd name="connsiteY21" fmla="*/ 190279 h 1166743"/>
                <a:gd name="connsiteX22" fmla="*/ 199954 w 3445282"/>
                <a:gd name="connsiteY22" fmla="*/ 195565 h 1166743"/>
                <a:gd name="connsiteX23" fmla="*/ 236953 w 3445282"/>
                <a:gd name="connsiteY23" fmla="*/ 211422 h 1166743"/>
                <a:gd name="connsiteX24" fmla="*/ 273952 w 3445282"/>
                <a:gd name="connsiteY24" fmla="*/ 221993 h 1166743"/>
                <a:gd name="connsiteX25" fmla="*/ 284523 w 3445282"/>
                <a:gd name="connsiteY25" fmla="*/ 237849 h 1166743"/>
                <a:gd name="connsiteX26" fmla="*/ 295094 w 3445282"/>
                <a:gd name="connsiteY26" fmla="*/ 248421 h 1166743"/>
                <a:gd name="connsiteX27" fmla="*/ 289809 w 3445282"/>
                <a:gd name="connsiteY27" fmla="*/ 306562 h 1166743"/>
                <a:gd name="connsiteX28" fmla="*/ 258095 w 3445282"/>
                <a:gd name="connsiteY28" fmla="*/ 295990 h 1166743"/>
                <a:gd name="connsiteX29" fmla="*/ 242239 w 3445282"/>
                <a:gd name="connsiteY29" fmla="*/ 290705 h 1166743"/>
                <a:gd name="connsiteX30" fmla="*/ 147099 w 3445282"/>
                <a:gd name="connsiteY30" fmla="*/ 295990 h 1166743"/>
                <a:gd name="connsiteX31" fmla="*/ 152384 w 3445282"/>
                <a:gd name="connsiteY31" fmla="*/ 317133 h 1166743"/>
                <a:gd name="connsiteX32" fmla="*/ 168241 w 3445282"/>
                <a:gd name="connsiteY32" fmla="*/ 348846 h 1166743"/>
                <a:gd name="connsiteX33" fmla="*/ 184098 w 3445282"/>
                <a:gd name="connsiteY33" fmla="*/ 354132 h 1166743"/>
                <a:gd name="connsiteX34" fmla="*/ 194669 w 3445282"/>
                <a:gd name="connsiteY34" fmla="*/ 385845 h 1166743"/>
                <a:gd name="connsiteX35" fmla="*/ 215811 w 3445282"/>
                <a:gd name="connsiteY35" fmla="*/ 412273 h 1166743"/>
                <a:gd name="connsiteX36" fmla="*/ 231668 w 3445282"/>
                <a:gd name="connsiteY36" fmla="*/ 417558 h 1166743"/>
                <a:gd name="connsiteX37" fmla="*/ 263381 w 3445282"/>
                <a:gd name="connsiteY37" fmla="*/ 406987 h 1166743"/>
                <a:gd name="connsiteX38" fmla="*/ 268667 w 3445282"/>
                <a:gd name="connsiteY38" fmla="*/ 391130 h 1166743"/>
                <a:gd name="connsiteX39" fmla="*/ 300380 w 3445282"/>
                <a:gd name="connsiteY39" fmla="*/ 375274 h 1166743"/>
                <a:gd name="connsiteX40" fmla="*/ 305665 w 3445282"/>
                <a:gd name="connsiteY40" fmla="*/ 343560 h 1166743"/>
                <a:gd name="connsiteX41" fmla="*/ 326808 w 3445282"/>
                <a:gd name="connsiteY41" fmla="*/ 338275 h 1166743"/>
                <a:gd name="connsiteX42" fmla="*/ 363806 w 3445282"/>
                <a:gd name="connsiteY42" fmla="*/ 332989 h 1166743"/>
                <a:gd name="connsiteX43" fmla="*/ 369092 w 3445282"/>
                <a:gd name="connsiteY43" fmla="*/ 317133 h 1166743"/>
                <a:gd name="connsiteX44" fmla="*/ 374378 w 3445282"/>
                <a:gd name="connsiteY44" fmla="*/ 290705 h 1166743"/>
                <a:gd name="connsiteX45" fmla="*/ 390234 w 3445282"/>
                <a:gd name="connsiteY45" fmla="*/ 274848 h 1166743"/>
                <a:gd name="connsiteX46" fmla="*/ 421947 w 3445282"/>
                <a:gd name="connsiteY46" fmla="*/ 280134 h 1166743"/>
                <a:gd name="connsiteX47" fmla="*/ 448375 w 3445282"/>
                <a:gd name="connsiteY47" fmla="*/ 290705 h 1166743"/>
                <a:gd name="connsiteX48" fmla="*/ 485374 w 3445282"/>
                <a:gd name="connsiteY48" fmla="*/ 264277 h 1166743"/>
                <a:gd name="connsiteX49" fmla="*/ 506516 w 3445282"/>
                <a:gd name="connsiteY49" fmla="*/ 258992 h 1166743"/>
                <a:gd name="connsiteX50" fmla="*/ 522373 w 3445282"/>
                <a:gd name="connsiteY50" fmla="*/ 248421 h 1166743"/>
                <a:gd name="connsiteX51" fmla="*/ 538230 w 3445282"/>
                <a:gd name="connsiteY51" fmla="*/ 243135 h 1166743"/>
                <a:gd name="connsiteX52" fmla="*/ 585800 w 3445282"/>
                <a:gd name="connsiteY52" fmla="*/ 269563 h 1166743"/>
                <a:gd name="connsiteX53" fmla="*/ 675654 w 3445282"/>
                <a:gd name="connsiteY53" fmla="*/ 264277 h 1166743"/>
                <a:gd name="connsiteX54" fmla="*/ 680939 w 3445282"/>
                <a:gd name="connsiteY54" fmla="*/ 232564 h 1166743"/>
                <a:gd name="connsiteX55" fmla="*/ 696796 w 3445282"/>
                <a:gd name="connsiteY55" fmla="*/ 221993 h 1166743"/>
                <a:gd name="connsiteX56" fmla="*/ 781365 w 3445282"/>
                <a:gd name="connsiteY56" fmla="*/ 227278 h 1166743"/>
                <a:gd name="connsiteX57" fmla="*/ 813078 w 3445282"/>
                <a:gd name="connsiteY57" fmla="*/ 237849 h 1166743"/>
                <a:gd name="connsiteX58" fmla="*/ 844791 w 3445282"/>
                <a:gd name="connsiteY58" fmla="*/ 253706 h 1166743"/>
                <a:gd name="connsiteX59" fmla="*/ 844791 w 3445282"/>
                <a:gd name="connsiteY59" fmla="*/ 206136 h 1166743"/>
                <a:gd name="connsiteX60" fmla="*/ 834220 w 3445282"/>
                <a:gd name="connsiteY60" fmla="*/ 174423 h 1166743"/>
                <a:gd name="connsiteX61" fmla="*/ 839506 w 3445282"/>
                <a:gd name="connsiteY61" fmla="*/ 142710 h 1166743"/>
                <a:gd name="connsiteX62" fmla="*/ 844791 w 3445282"/>
                <a:gd name="connsiteY62" fmla="*/ 126853 h 1166743"/>
                <a:gd name="connsiteX63" fmla="*/ 871219 w 3445282"/>
                <a:gd name="connsiteY63" fmla="*/ 132138 h 1166743"/>
                <a:gd name="connsiteX64" fmla="*/ 881790 w 3445282"/>
                <a:gd name="connsiteY64" fmla="*/ 142710 h 1166743"/>
                <a:gd name="connsiteX65" fmla="*/ 897647 w 3445282"/>
                <a:gd name="connsiteY65" fmla="*/ 147995 h 1166743"/>
                <a:gd name="connsiteX66" fmla="*/ 918789 w 3445282"/>
                <a:gd name="connsiteY66" fmla="*/ 184994 h 1166743"/>
                <a:gd name="connsiteX67" fmla="*/ 939931 w 3445282"/>
                <a:gd name="connsiteY67" fmla="*/ 216707 h 1166743"/>
                <a:gd name="connsiteX68" fmla="*/ 950502 w 3445282"/>
                <a:gd name="connsiteY68" fmla="*/ 232564 h 1166743"/>
                <a:gd name="connsiteX69" fmla="*/ 961073 w 3445282"/>
                <a:gd name="connsiteY69" fmla="*/ 248421 h 1166743"/>
                <a:gd name="connsiteX70" fmla="*/ 939931 w 3445282"/>
                <a:gd name="connsiteY70" fmla="*/ 258992 h 1166743"/>
                <a:gd name="connsiteX71" fmla="*/ 924075 w 3445282"/>
                <a:gd name="connsiteY71" fmla="*/ 264277 h 1166743"/>
                <a:gd name="connsiteX72" fmla="*/ 892361 w 3445282"/>
                <a:gd name="connsiteY72" fmla="*/ 280134 h 1166743"/>
                <a:gd name="connsiteX73" fmla="*/ 897647 w 3445282"/>
                <a:gd name="connsiteY73" fmla="*/ 306562 h 1166743"/>
                <a:gd name="connsiteX74" fmla="*/ 913504 w 3445282"/>
                <a:gd name="connsiteY74" fmla="*/ 311847 h 1166743"/>
                <a:gd name="connsiteX75" fmla="*/ 971645 w 3445282"/>
                <a:gd name="connsiteY75" fmla="*/ 306562 h 1166743"/>
                <a:gd name="connsiteX76" fmla="*/ 998072 w 3445282"/>
                <a:gd name="connsiteY76" fmla="*/ 280134 h 1166743"/>
                <a:gd name="connsiteX77" fmla="*/ 987501 w 3445282"/>
                <a:gd name="connsiteY77" fmla="*/ 248421 h 1166743"/>
                <a:gd name="connsiteX78" fmla="*/ 1019215 w 3445282"/>
                <a:gd name="connsiteY78" fmla="*/ 243135 h 1166743"/>
                <a:gd name="connsiteX79" fmla="*/ 1040357 w 3445282"/>
                <a:gd name="connsiteY79" fmla="*/ 274848 h 1166743"/>
                <a:gd name="connsiteX80" fmla="*/ 1056213 w 3445282"/>
                <a:gd name="connsiteY80" fmla="*/ 243135 h 1166743"/>
                <a:gd name="connsiteX81" fmla="*/ 1029786 w 3445282"/>
                <a:gd name="connsiteY81" fmla="*/ 216707 h 1166743"/>
                <a:gd name="connsiteX82" fmla="*/ 1013929 w 3445282"/>
                <a:gd name="connsiteY82" fmla="*/ 200851 h 1166743"/>
                <a:gd name="connsiteX83" fmla="*/ 987501 w 3445282"/>
                <a:gd name="connsiteY83" fmla="*/ 195565 h 1166743"/>
                <a:gd name="connsiteX84" fmla="*/ 971645 w 3445282"/>
                <a:gd name="connsiteY84" fmla="*/ 190279 h 1166743"/>
                <a:gd name="connsiteX85" fmla="*/ 950502 w 3445282"/>
                <a:gd name="connsiteY85" fmla="*/ 163852 h 1166743"/>
                <a:gd name="connsiteX86" fmla="*/ 945217 w 3445282"/>
                <a:gd name="connsiteY86" fmla="*/ 147995 h 1166743"/>
                <a:gd name="connsiteX87" fmla="*/ 992787 w 3445282"/>
                <a:gd name="connsiteY87" fmla="*/ 158566 h 1166743"/>
                <a:gd name="connsiteX88" fmla="*/ 1008643 w 3445282"/>
                <a:gd name="connsiteY88" fmla="*/ 169137 h 1166743"/>
                <a:gd name="connsiteX89" fmla="*/ 1019215 w 3445282"/>
                <a:gd name="connsiteY89" fmla="*/ 158566 h 1166743"/>
                <a:gd name="connsiteX90" fmla="*/ 1013929 w 3445282"/>
                <a:gd name="connsiteY90" fmla="*/ 142710 h 1166743"/>
                <a:gd name="connsiteX91" fmla="*/ 1029786 w 3445282"/>
                <a:gd name="connsiteY91" fmla="*/ 132138 h 1166743"/>
                <a:gd name="connsiteX92" fmla="*/ 1087927 w 3445282"/>
                <a:gd name="connsiteY92" fmla="*/ 158566 h 1166743"/>
                <a:gd name="connsiteX93" fmla="*/ 1103783 w 3445282"/>
                <a:gd name="connsiteY93" fmla="*/ 169137 h 1166743"/>
                <a:gd name="connsiteX94" fmla="*/ 1109069 w 3445282"/>
                <a:gd name="connsiteY94" fmla="*/ 184994 h 1166743"/>
                <a:gd name="connsiteX95" fmla="*/ 1124926 w 3445282"/>
                <a:gd name="connsiteY95" fmla="*/ 195565 h 1166743"/>
                <a:gd name="connsiteX96" fmla="*/ 1146068 w 3445282"/>
                <a:gd name="connsiteY96" fmla="*/ 211422 h 1166743"/>
                <a:gd name="connsiteX97" fmla="*/ 1156639 w 3445282"/>
                <a:gd name="connsiteY97" fmla="*/ 153281 h 1166743"/>
                <a:gd name="connsiteX98" fmla="*/ 1146068 w 3445282"/>
                <a:gd name="connsiteY98" fmla="*/ 137424 h 1166743"/>
                <a:gd name="connsiteX99" fmla="*/ 1093212 w 3445282"/>
                <a:gd name="connsiteY99" fmla="*/ 105711 h 1166743"/>
                <a:gd name="connsiteX100" fmla="*/ 1077356 w 3445282"/>
                <a:gd name="connsiteY100" fmla="*/ 100425 h 1166743"/>
                <a:gd name="connsiteX101" fmla="*/ 1093212 w 3445282"/>
                <a:gd name="connsiteY101" fmla="*/ 89854 h 1166743"/>
                <a:gd name="connsiteX102" fmla="*/ 1103783 w 3445282"/>
                <a:gd name="connsiteY102" fmla="*/ 68712 h 1166743"/>
                <a:gd name="connsiteX103" fmla="*/ 1130211 w 3445282"/>
                <a:gd name="connsiteY103" fmla="*/ 63426 h 1166743"/>
                <a:gd name="connsiteX104" fmla="*/ 1151353 w 3445282"/>
                <a:gd name="connsiteY104" fmla="*/ 52855 h 1166743"/>
                <a:gd name="connsiteX105" fmla="*/ 1156639 w 3445282"/>
                <a:gd name="connsiteY105" fmla="*/ 36999 h 1166743"/>
                <a:gd name="connsiteX106" fmla="*/ 1183067 w 3445282"/>
                <a:gd name="connsiteY106" fmla="*/ 21142 h 1166743"/>
                <a:gd name="connsiteX107" fmla="*/ 1320491 w 3445282"/>
                <a:gd name="connsiteY107" fmla="*/ 15856 h 1166743"/>
                <a:gd name="connsiteX108" fmla="*/ 1357490 w 3445282"/>
                <a:gd name="connsiteY108" fmla="*/ 0 h 1166743"/>
                <a:gd name="connsiteX109" fmla="*/ 1399774 w 3445282"/>
                <a:gd name="connsiteY109" fmla="*/ 5285 h 1166743"/>
                <a:gd name="connsiteX110" fmla="*/ 1415631 w 3445282"/>
                <a:gd name="connsiteY110" fmla="*/ 10571 h 1166743"/>
                <a:gd name="connsiteX111" fmla="*/ 1431487 w 3445282"/>
                <a:gd name="connsiteY111" fmla="*/ 21142 h 1166743"/>
                <a:gd name="connsiteX112" fmla="*/ 1579483 w 3445282"/>
                <a:gd name="connsiteY112" fmla="*/ 26427 h 1166743"/>
                <a:gd name="connsiteX113" fmla="*/ 1558341 w 3445282"/>
                <a:gd name="connsiteY113" fmla="*/ 47570 h 1166743"/>
                <a:gd name="connsiteX114" fmla="*/ 1547769 w 3445282"/>
                <a:gd name="connsiteY114" fmla="*/ 63426 h 1166743"/>
                <a:gd name="connsiteX115" fmla="*/ 1531913 w 3445282"/>
                <a:gd name="connsiteY115" fmla="*/ 68712 h 1166743"/>
                <a:gd name="connsiteX116" fmla="*/ 1484343 w 3445282"/>
                <a:gd name="connsiteY116" fmla="*/ 95140 h 1166743"/>
                <a:gd name="connsiteX117" fmla="*/ 1489628 w 3445282"/>
                <a:gd name="connsiteY117" fmla="*/ 142710 h 1166743"/>
                <a:gd name="connsiteX118" fmla="*/ 1537198 w 3445282"/>
                <a:gd name="connsiteY118" fmla="*/ 126853 h 1166743"/>
                <a:gd name="connsiteX119" fmla="*/ 1584768 w 3445282"/>
                <a:gd name="connsiteY119" fmla="*/ 116282 h 1166743"/>
                <a:gd name="connsiteX120" fmla="*/ 1600625 w 3445282"/>
                <a:gd name="connsiteY120" fmla="*/ 105711 h 1166743"/>
                <a:gd name="connsiteX121" fmla="*/ 1653480 w 3445282"/>
                <a:gd name="connsiteY121" fmla="*/ 132138 h 1166743"/>
                <a:gd name="connsiteX122" fmla="*/ 1669337 w 3445282"/>
                <a:gd name="connsiteY122" fmla="*/ 121567 h 1166743"/>
                <a:gd name="connsiteX123" fmla="*/ 1674623 w 3445282"/>
                <a:gd name="connsiteY123" fmla="*/ 105711 h 1166743"/>
                <a:gd name="connsiteX124" fmla="*/ 1716907 w 3445282"/>
                <a:gd name="connsiteY124" fmla="*/ 110996 h 1166743"/>
                <a:gd name="connsiteX125" fmla="*/ 1748620 w 3445282"/>
                <a:gd name="connsiteY125" fmla="*/ 121567 h 1166743"/>
                <a:gd name="connsiteX126" fmla="*/ 1764477 w 3445282"/>
                <a:gd name="connsiteY126" fmla="*/ 126853 h 1166743"/>
                <a:gd name="connsiteX127" fmla="*/ 1843760 w 3445282"/>
                <a:gd name="connsiteY127" fmla="*/ 89854 h 1166743"/>
                <a:gd name="connsiteX128" fmla="*/ 1843760 w 3445282"/>
                <a:gd name="connsiteY128" fmla="*/ 89854 h 1166743"/>
                <a:gd name="connsiteX129" fmla="*/ 1886045 w 3445282"/>
                <a:gd name="connsiteY129" fmla="*/ 79283 h 1166743"/>
                <a:gd name="connsiteX130" fmla="*/ 1923043 w 3445282"/>
                <a:gd name="connsiteY130" fmla="*/ 84569 h 1166743"/>
                <a:gd name="connsiteX131" fmla="*/ 1938900 w 3445282"/>
                <a:gd name="connsiteY131" fmla="*/ 89854 h 1166743"/>
                <a:gd name="connsiteX132" fmla="*/ 1960042 w 3445282"/>
                <a:gd name="connsiteY132" fmla="*/ 121567 h 1166743"/>
                <a:gd name="connsiteX133" fmla="*/ 1970613 w 3445282"/>
                <a:gd name="connsiteY133" fmla="*/ 137424 h 1166743"/>
                <a:gd name="connsiteX134" fmla="*/ 1986470 w 3445282"/>
                <a:gd name="connsiteY134" fmla="*/ 169137 h 1166743"/>
                <a:gd name="connsiteX135" fmla="*/ 2002327 w 3445282"/>
                <a:gd name="connsiteY135" fmla="*/ 179708 h 1166743"/>
                <a:gd name="connsiteX136" fmla="*/ 2071039 w 3445282"/>
                <a:gd name="connsiteY136" fmla="*/ 174423 h 1166743"/>
                <a:gd name="connsiteX137" fmla="*/ 2086895 w 3445282"/>
                <a:gd name="connsiteY137" fmla="*/ 169137 h 1166743"/>
                <a:gd name="connsiteX138" fmla="*/ 2097467 w 3445282"/>
                <a:gd name="connsiteY138" fmla="*/ 158566 h 1166743"/>
                <a:gd name="connsiteX139" fmla="*/ 2187321 w 3445282"/>
                <a:gd name="connsiteY139" fmla="*/ 153281 h 1166743"/>
                <a:gd name="connsiteX140" fmla="*/ 2192606 w 3445282"/>
                <a:gd name="connsiteY140" fmla="*/ 121567 h 1166743"/>
                <a:gd name="connsiteX141" fmla="*/ 2287746 w 3445282"/>
                <a:gd name="connsiteY141" fmla="*/ 126853 h 1166743"/>
                <a:gd name="connsiteX142" fmla="*/ 2303603 w 3445282"/>
                <a:gd name="connsiteY142" fmla="*/ 137424 h 1166743"/>
                <a:gd name="connsiteX143" fmla="*/ 2335316 w 3445282"/>
                <a:gd name="connsiteY143" fmla="*/ 147995 h 1166743"/>
                <a:gd name="connsiteX144" fmla="*/ 2446313 w 3445282"/>
                <a:gd name="connsiteY144" fmla="*/ 153281 h 1166743"/>
                <a:gd name="connsiteX145" fmla="*/ 2478026 w 3445282"/>
                <a:gd name="connsiteY145" fmla="*/ 169137 h 1166743"/>
                <a:gd name="connsiteX146" fmla="*/ 2493883 w 3445282"/>
                <a:gd name="connsiteY146" fmla="*/ 179708 h 1166743"/>
                <a:gd name="connsiteX147" fmla="*/ 2689448 w 3445282"/>
                <a:gd name="connsiteY147" fmla="*/ 184994 h 1166743"/>
                <a:gd name="connsiteX148" fmla="*/ 2710590 w 3445282"/>
                <a:gd name="connsiteY148" fmla="*/ 206136 h 1166743"/>
                <a:gd name="connsiteX149" fmla="*/ 2726447 w 3445282"/>
                <a:gd name="connsiteY149" fmla="*/ 227278 h 1166743"/>
                <a:gd name="connsiteX150" fmla="*/ 2890299 w 3445282"/>
                <a:gd name="connsiteY150" fmla="*/ 232564 h 1166743"/>
                <a:gd name="connsiteX151" fmla="*/ 3017152 w 3445282"/>
                <a:gd name="connsiteY151" fmla="*/ 221993 h 1166743"/>
                <a:gd name="connsiteX152" fmla="*/ 3048865 w 3445282"/>
                <a:gd name="connsiteY152" fmla="*/ 227278 h 1166743"/>
                <a:gd name="connsiteX153" fmla="*/ 3207432 w 3445282"/>
                <a:gd name="connsiteY153" fmla="*/ 237849 h 1166743"/>
                <a:gd name="connsiteX154" fmla="*/ 3223289 w 3445282"/>
                <a:gd name="connsiteY154" fmla="*/ 243135 h 1166743"/>
                <a:gd name="connsiteX155" fmla="*/ 3281430 w 3445282"/>
                <a:gd name="connsiteY155" fmla="*/ 253706 h 1166743"/>
                <a:gd name="connsiteX156" fmla="*/ 3302572 w 3445282"/>
                <a:gd name="connsiteY156" fmla="*/ 269563 h 1166743"/>
                <a:gd name="connsiteX157" fmla="*/ 3329000 w 3445282"/>
                <a:gd name="connsiteY157" fmla="*/ 301276 h 1166743"/>
                <a:gd name="connsiteX158" fmla="*/ 3365998 w 3445282"/>
                <a:gd name="connsiteY158" fmla="*/ 317133 h 1166743"/>
                <a:gd name="connsiteX159" fmla="*/ 3397712 w 3445282"/>
                <a:gd name="connsiteY159" fmla="*/ 322418 h 1166743"/>
                <a:gd name="connsiteX160" fmla="*/ 3413568 w 3445282"/>
                <a:gd name="connsiteY160" fmla="*/ 332989 h 1166743"/>
                <a:gd name="connsiteX161" fmla="*/ 3434710 w 3445282"/>
                <a:gd name="connsiteY161" fmla="*/ 338275 h 1166743"/>
                <a:gd name="connsiteX162" fmla="*/ 3445282 w 3445282"/>
                <a:gd name="connsiteY162" fmla="*/ 369988 h 1166743"/>
                <a:gd name="connsiteX163" fmla="*/ 3439996 w 3445282"/>
                <a:gd name="connsiteY163" fmla="*/ 391130 h 1166743"/>
                <a:gd name="connsiteX164" fmla="*/ 3387141 w 3445282"/>
                <a:gd name="connsiteY164" fmla="*/ 391130 h 1166743"/>
                <a:gd name="connsiteX165" fmla="*/ 3376569 w 3445282"/>
                <a:gd name="connsiteY165" fmla="*/ 375274 h 1166743"/>
                <a:gd name="connsiteX166" fmla="*/ 3286715 w 3445282"/>
                <a:gd name="connsiteY166" fmla="*/ 364703 h 1166743"/>
                <a:gd name="connsiteX167" fmla="*/ 3281430 w 3445282"/>
                <a:gd name="connsiteY167" fmla="*/ 443986 h 1166743"/>
                <a:gd name="connsiteX168" fmla="*/ 3276144 w 3445282"/>
                <a:gd name="connsiteY168" fmla="*/ 480985 h 1166743"/>
                <a:gd name="connsiteX169" fmla="*/ 3212717 w 3445282"/>
                <a:gd name="connsiteY169" fmla="*/ 486270 h 1166743"/>
                <a:gd name="connsiteX170" fmla="*/ 3207432 w 3445282"/>
                <a:gd name="connsiteY170" fmla="*/ 539126 h 1166743"/>
                <a:gd name="connsiteX171" fmla="*/ 3085864 w 3445282"/>
                <a:gd name="connsiteY171" fmla="*/ 528555 h 1166743"/>
                <a:gd name="connsiteX172" fmla="*/ 3080579 w 3445282"/>
                <a:gd name="connsiteY172" fmla="*/ 544411 h 1166743"/>
                <a:gd name="connsiteX173" fmla="*/ 3096435 w 3445282"/>
                <a:gd name="connsiteY173" fmla="*/ 581410 h 1166743"/>
                <a:gd name="connsiteX174" fmla="*/ 3112292 w 3445282"/>
                <a:gd name="connsiteY174" fmla="*/ 586696 h 1166743"/>
                <a:gd name="connsiteX175" fmla="*/ 3128149 w 3445282"/>
                <a:gd name="connsiteY175" fmla="*/ 597267 h 1166743"/>
                <a:gd name="connsiteX176" fmla="*/ 3133434 w 3445282"/>
                <a:gd name="connsiteY176" fmla="*/ 618409 h 1166743"/>
                <a:gd name="connsiteX177" fmla="*/ 3138720 w 3445282"/>
                <a:gd name="connsiteY177" fmla="*/ 660693 h 1166743"/>
                <a:gd name="connsiteX178" fmla="*/ 3154576 w 3445282"/>
                <a:gd name="connsiteY178" fmla="*/ 671264 h 1166743"/>
                <a:gd name="connsiteX179" fmla="*/ 3175719 w 3445282"/>
                <a:gd name="connsiteY179" fmla="*/ 692407 h 1166743"/>
                <a:gd name="connsiteX180" fmla="*/ 3175719 w 3445282"/>
                <a:gd name="connsiteY180" fmla="*/ 761119 h 1166743"/>
                <a:gd name="connsiteX181" fmla="*/ 3154576 w 3445282"/>
                <a:gd name="connsiteY181" fmla="*/ 792832 h 1166743"/>
                <a:gd name="connsiteX182" fmla="*/ 3165147 w 3445282"/>
                <a:gd name="connsiteY182" fmla="*/ 856259 h 1166743"/>
                <a:gd name="connsiteX183" fmla="*/ 3175719 w 3445282"/>
                <a:gd name="connsiteY183" fmla="*/ 866830 h 1166743"/>
                <a:gd name="connsiteX184" fmla="*/ 3170433 w 3445282"/>
                <a:gd name="connsiteY184" fmla="*/ 882686 h 1166743"/>
                <a:gd name="connsiteX185" fmla="*/ 3149291 w 3445282"/>
                <a:gd name="connsiteY185" fmla="*/ 856259 h 1166743"/>
                <a:gd name="connsiteX186" fmla="*/ 3133434 w 3445282"/>
                <a:gd name="connsiteY186" fmla="*/ 782261 h 1166743"/>
                <a:gd name="connsiteX187" fmla="*/ 3117578 w 3445282"/>
                <a:gd name="connsiteY187" fmla="*/ 776975 h 1166743"/>
                <a:gd name="connsiteX188" fmla="*/ 3096435 w 3445282"/>
                <a:gd name="connsiteY188" fmla="*/ 755833 h 1166743"/>
                <a:gd name="connsiteX189" fmla="*/ 3091150 w 3445282"/>
                <a:gd name="connsiteY189" fmla="*/ 739977 h 1166743"/>
                <a:gd name="connsiteX190" fmla="*/ 3064722 w 3445282"/>
                <a:gd name="connsiteY190" fmla="*/ 713549 h 1166743"/>
                <a:gd name="connsiteX191" fmla="*/ 3048865 w 3445282"/>
                <a:gd name="connsiteY191" fmla="*/ 697692 h 1166743"/>
                <a:gd name="connsiteX192" fmla="*/ 3017152 w 3445282"/>
                <a:gd name="connsiteY192" fmla="*/ 650122 h 1166743"/>
                <a:gd name="connsiteX193" fmla="*/ 3006581 w 3445282"/>
                <a:gd name="connsiteY193" fmla="*/ 634266 h 1166743"/>
                <a:gd name="connsiteX194" fmla="*/ 2990724 w 3445282"/>
                <a:gd name="connsiteY194" fmla="*/ 602552 h 1166743"/>
                <a:gd name="connsiteX195" fmla="*/ 2990724 w 3445282"/>
                <a:gd name="connsiteY195" fmla="*/ 480985 h 1166743"/>
                <a:gd name="connsiteX196" fmla="*/ 2911441 w 3445282"/>
                <a:gd name="connsiteY196" fmla="*/ 486270 h 1166743"/>
                <a:gd name="connsiteX197" fmla="*/ 2900870 w 3445282"/>
                <a:gd name="connsiteY197" fmla="*/ 502127 h 1166743"/>
                <a:gd name="connsiteX198" fmla="*/ 2895584 w 3445282"/>
                <a:gd name="connsiteY198" fmla="*/ 560268 h 1166743"/>
                <a:gd name="connsiteX199" fmla="*/ 2879728 w 3445282"/>
                <a:gd name="connsiteY199" fmla="*/ 570839 h 1166743"/>
                <a:gd name="connsiteX200" fmla="*/ 2837443 w 3445282"/>
                <a:gd name="connsiteY200" fmla="*/ 581410 h 1166743"/>
                <a:gd name="connsiteX201" fmla="*/ 2821587 w 3445282"/>
                <a:gd name="connsiteY201" fmla="*/ 591981 h 1166743"/>
                <a:gd name="connsiteX202" fmla="*/ 2752875 w 3445282"/>
                <a:gd name="connsiteY202" fmla="*/ 581410 h 1166743"/>
                <a:gd name="connsiteX203" fmla="*/ 2668306 w 3445282"/>
                <a:gd name="connsiteY203" fmla="*/ 597267 h 1166743"/>
                <a:gd name="connsiteX204" fmla="*/ 2652449 w 3445282"/>
                <a:gd name="connsiteY204" fmla="*/ 618409 h 1166743"/>
                <a:gd name="connsiteX205" fmla="*/ 2647164 w 3445282"/>
                <a:gd name="connsiteY205" fmla="*/ 634266 h 1166743"/>
                <a:gd name="connsiteX206" fmla="*/ 2615450 w 3445282"/>
                <a:gd name="connsiteY206" fmla="*/ 650122 h 1166743"/>
                <a:gd name="connsiteX207" fmla="*/ 2663020 w 3445282"/>
                <a:gd name="connsiteY207" fmla="*/ 702978 h 1166743"/>
                <a:gd name="connsiteX208" fmla="*/ 2715876 w 3445282"/>
                <a:gd name="connsiteY208" fmla="*/ 713549 h 1166743"/>
                <a:gd name="connsiteX209" fmla="*/ 2731732 w 3445282"/>
                <a:gd name="connsiteY209" fmla="*/ 724120 h 1166743"/>
                <a:gd name="connsiteX210" fmla="*/ 2763446 w 3445282"/>
                <a:gd name="connsiteY210" fmla="*/ 766404 h 1166743"/>
                <a:gd name="connsiteX211" fmla="*/ 2774017 w 3445282"/>
                <a:gd name="connsiteY211" fmla="*/ 782261 h 1166743"/>
                <a:gd name="connsiteX212" fmla="*/ 2789873 w 3445282"/>
                <a:gd name="connsiteY212" fmla="*/ 829831 h 1166743"/>
                <a:gd name="connsiteX213" fmla="*/ 2795159 w 3445282"/>
                <a:gd name="connsiteY213" fmla="*/ 845688 h 1166743"/>
                <a:gd name="connsiteX214" fmla="*/ 2805730 w 3445282"/>
                <a:gd name="connsiteY214" fmla="*/ 861544 h 1166743"/>
                <a:gd name="connsiteX215" fmla="*/ 2811016 w 3445282"/>
                <a:gd name="connsiteY215" fmla="*/ 893258 h 1166743"/>
                <a:gd name="connsiteX216" fmla="*/ 2832158 w 3445282"/>
                <a:gd name="connsiteY216" fmla="*/ 924971 h 1166743"/>
                <a:gd name="connsiteX217" fmla="*/ 2837443 w 3445282"/>
                <a:gd name="connsiteY217" fmla="*/ 940827 h 1166743"/>
                <a:gd name="connsiteX218" fmla="*/ 2821587 w 3445282"/>
                <a:gd name="connsiteY218" fmla="*/ 1078252 h 1166743"/>
                <a:gd name="connsiteX219" fmla="*/ 2816301 w 3445282"/>
                <a:gd name="connsiteY219" fmla="*/ 1094108 h 1166743"/>
                <a:gd name="connsiteX220" fmla="*/ 2800445 w 3445282"/>
                <a:gd name="connsiteY220" fmla="*/ 1125822 h 1166743"/>
                <a:gd name="connsiteX221" fmla="*/ 2784588 w 3445282"/>
                <a:gd name="connsiteY221" fmla="*/ 1136393 h 1166743"/>
                <a:gd name="connsiteX222" fmla="*/ 2774017 w 3445282"/>
                <a:gd name="connsiteY222" fmla="*/ 1152249 h 1166743"/>
                <a:gd name="connsiteX223" fmla="*/ 2737018 w 3445282"/>
                <a:gd name="connsiteY223" fmla="*/ 1136393 h 1166743"/>
                <a:gd name="connsiteX224" fmla="*/ 2721161 w 3445282"/>
                <a:gd name="connsiteY224" fmla="*/ 1104679 h 1166743"/>
                <a:gd name="connsiteX225" fmla="*/ 2710590 w 3445282"/>
                <a:gd name="connsiteY225" fmla="*/ 1088823 h 1166743"/>
                <a:gd name="connsiteX226" fmla="*/ 2710590 w 3445282"/>
                <a:gd name="connsiteY226" fmla="*/ 1004254 h 1166743"/>
                <a:gd name="connsiteX227" fmla="*/ 2726447 w 3445282"/>
                <a:gd name="connsiteY227" fmla="*/ 988397 h 1166743"/>
                <a:gd name="connsiteX228" fmla="*/ 2737018 w 3445282"/>
                <a:gd name="connsiteY228" fmla="*/ 972541 h 1166743"/>
                <a:gd name="connsiteX229" fmla="*/ 2731732 w 3445282"/>
                <a:gd name="connsiteY229" fmla="*/ 940827 h 1166743"/>
                <a:gd name="connsiteX230" fmla="*/ 2715876 w 3445282"/>
                <a:gd name="connsiteY230" fmla="*/ 935542 h 1166743"/>
                <a:gd name="connsiteX231" fmla="*/ 2700019 w 3445282"/>
                <a:gd name="connsiteY231" fmla="*/ 924971 h 1166743"/>
                <a:gd name="connsiteX232" fmla="*/ 2594308 w 3445282"/>
                <a:gd name="connsiteY232" fmla="*/ 914400 h 1166743"/>
                <a:gd name="connsiteX233" fmla="*/ 2578452 w 3445282"/>
                <a:gd name="connsiteY233" fmla="*/ 903829 h 1166743"/>
                <a:gd name="connsiteX234" fmla="*/ 2546738 w 3445282"/>
                <a:gd name="connsiteY234" fmla="*/ 893258 h 1166743"/>
                <a:gd name="connsiteX235" fmla="*/ 2509739 w 3445282"/>
                <a:gd name="connsiteY235" fmla="*/ 882686 h 1166743"/>
                <a:gd name="connsiteX236" fmla="*/ 2472741 w 3445282"/>
                <a:gd name="connsiteY236" fmla="*/ 840402 h 1166743"/>
                <a:gd name="connsiteX237" fmla="*/ 2467455 w 3445282"/>
                <a:gd name="connsiteY237" fmla="*/ 824545 h 1166743"/>
                <a:gd name="connsiteX238" fmla="*/ 2451598 w 3445282"/>
                <a:gd name="connsiteY238" fmla="*/ 819260 h 1166743"/>
                <a:gd name="connsiteX239" fmla="*/ 2419885 w 3445282"/>
                <a:gd name="connsiteY239" fmla="*/ 787547 h 1166743"/>
                <a:gd name="connsiteX240" fmla="*/ 2377601 w 3445282"/>
                <a:gd name="connsiteY240" fmla="*/ 755833 h 1166743"/>
                <a:gd name="connsiteX241" fmla="*/ 2340602 w 3445282"/>
                <a:gd name="connsiteY241" fmla="*/ 739977 h 1166743"/>
                <a:gd name="connsiteX242" fmla="*/ 2250747 w 3445282"/>
                <a:gd name="connsiteY242" fmla="*/ 792832 h 1166743"/>
                <a:gd name="connsiteX243" fmla="*/ 2261319 w 3445282"/>
                <a:gd name="connsiteY243" fmla="*/ 803403 h 1166743"/>
                <a:gd name="connsiteX244" fmla="*/ 2266604 w 3445282"/>
                <a:gd name="connsiteY244" fmla="*/ 819260 h 1166743"/>
                <a:gd name="connsiteX245" fmla="*/ 2287746 w 3445282"/>
                <a:gd name="connsiteY245" fmla="*/ 845688 h 1166743"/>
                <a:gd name="connsiteX246" fmla="*/ 2108038 w 3445282"/>
                <a:gd name="connsiteY246" fmla="*/ 861544 h 1166743"/>
                <a:gd name="connsiteX247" fmla="*/ 2092181 w 3445282"/>
                <a:gd name="connsiteY247" fmla="*/ 866830 h 1166743"/>
                <a:gd name="connsiteX248" fmla="*/ 2076324 w 3445282"/>
                <a:gd name="connsiteY248" fmla="*/ 877401 h 1166743"/>
                <a:gd name="connsiteX249" fmla="*/ 2023469 w 3445282"/>
                <a:gd name="connsiteY249" fmla="*/ 872115 h 1166743"/>
                <a:gd name="connsiteX250" fmla="*/ 1991756 w 3445282"/>
                <a:gd name="connsiteY250" fmla="*/ 861544 h 1166743"/>
                <a:gd name="connsiteX251" fmla="*/ 1965328 w 3445282"/>
                <a:gd name="connsiteY251" fmla="*/ 840402 h 1166743"/>
                <a:gd name="connsiteX252" fmla="*/ 1875473 w 3445282"/>
                <a:gd name="connsiteY252" fmla="*/ 829831 h 1166743"/>
                <a:gd name="connsiteX253" fmla="*/ 1859617 w 3445282"/>
                <a:gd name="connsiteY253" fmla="*/ 813974 h 1166743"/>
                <a:gd name="connsiteX254" fmla="*/ 1843760 w 3445282"/>
                <a:gd name="connsiteY254" fmla="*/ 808689 h 1166743"/>
                <a:gd name="connsiteX255" fmla="*/ 1833189 w 3445282"/>
                <a:gd name="connsiteY255" fmla="*/ 787547 h 1166743"/>
                <a:gd name="connsiteX256" fmla="*/ 1806761 w 3445282"/>
                <a:gd name="connsiteY256" fmla="*/ 766404 h 1166743"/>
                <a:gd name="connsiteX257" fmla="*/ 1780334 w 3445282"/>
                <a:gd name="connsiteY257" fmla="*/ 771690 h 1166743"/>
                <a:gd name="connsiteX258" fmla="*/ 1759191 w 3445282"/>
                <a:gd name="connsiteY258" fmla="*/ 861544 h 1166743"/>
                <a:gd name="connsiteX259" fmla="*/ 1632338 w 3445282"/>
                <a:gd name="connsiteY259" fmla="*/ 850973 h 1166743"/>
                <a:gd name="connsiteX260" fmla="*/ 1558341 w 3445282"/>
                <a:gd name="connsiteY260" fmla="*/ 856259 h 1166743"/>
                <a:gd name="connsiteX261" fmla="*/ 1489628 w 3445282"/>
                <a:gd name="connsiteY261" fmla="*/ 866830 h 1166743"/>
                <a:gd name="connsiteX262" fmla="*/ 1473772 w 3445282"/>
                <a:gd name="connsiteY262" fmla="*/ 850973 h 1166743"/>
                <a:gd name="connsiteX263" fmla="*/ 1457915 w 3445282"/>
                <a:gd name="connsiteY263" fmla="*/ 840402 h 1166743"/>
                <a:gd name="connsiteX264" fmla="*/ 1346919 w 3445282"/>
                <a:gd name="connsiteY264" fmla="*/ 824545 h 1166743"/>
                <a:gd name="connsiteX265" fmla="*/ 1315205 w 3445282"/>
                <a:gd name="connsiteY265" fmla="*/ 813974 h 1166743"/>
                <a:gd name="connsiteX266" fmla="*/ 1246493 w 3445282"/>
                <a:gd name="connsiteY266" fmla="*/ 792832 h 1166743"/>
                <a:gd name="connsiteX267" fmla="*/ 1235922 w 3445282"/>
                <a:gd name="connsiteY267" fmla="*/ 755833 h 1166743"/>
                <a:gd name="connsiteX268" fmla="*/ 1198923 w 3445282"/>
                <a:gd name="connsiteY268" fmla="*/ 718834 h 1166743"/>
                <a:gd name="connsiteX269" fmla="*/ 1098498 w 3445282"/>
                <a:gd name="connsiteY269" fmla="*/ 713549 h 1166743"/>
                <a:gd name="connsiteX270" fmla="*/ 1082641 w 3445282"/>
                <a:gd name="connsiteY270" fmla="*/ 708263 h 1166743"/>
                <a:gd name="connsiteX271" fmla="*/ 1061499 w 3445282"/>
                <a:gd name="connsiteY271" fmla="*/ 692407 h 1166743"/>
                <a:gd name="connsiteX272" fmla="*/ 1024500 w 3445282"/>
                <a:gd name="connsiteY272" fmla="*/ 687121 h 1166743"/>
                <a:gd name="connsiteX273" fmla="*/ 955788 w 3445282"/>
                <a:gd name="connsiteY273" fmla="*/ 676550 h 1166743"/>
                <a:gd name="connsiteX274" fmla="*/ 908218 w 3445282"/>
                <a:gd name="connsiteY274" fmla="*/ 687121 h 1166743"/>
                <a:gd name="connsiteX275" fmla="*/ 892361 w 3445282"/>
                <a:gd name="connsiteY275" fmla="*/ 702978 h 1166743"/>
                <a:gd name="connsiteX276" fmla="*/ 860648 w 3445282"/>
                <a:gd name="connsiteY276" fmla="*/ 713549 h 1166743"/>
                <a:gd name="connsiteX277" fmla="*/ 860648 w 3445282"/>
                <a:gd name="connsiteY277" fmla="*/ 761119 h 1166743"/>
                <a:gd name="connsiteX278" fmla="*/ 865934 w 3445282"/>
                <a:gd name="connsiteY278" fmla="*/ 776975 h 1166743"/>
                <a:gd name="connsiteX279" fmla="*/ 881790 w 3445282"/>
                <a:gd name="connsiteY279" fmla="*/ 792832 h 1166743"/>
                <a:gd name="connsiteX280" fmla="*/ 865934 w 3445282"/>
                <a:gd name="connsiteY280" fmla="*/ 819260 h 1166743"/>
                <a:gd name="connsiteX281" fmla="*/ 723224 w 3445282"/>
                <a:gd name="connsiteY281" fmla="*/ 813974 h 1166743"/>
                <a:gd name="connsiteX282" fmla="*/ 696796 w 3445282"/>
                <a:gd name="connsiteY282" fmla="*/ 808689 h 1166743"/>
                <a:gd name="connsiteX283" fmla="*/ 680939 w 3445282"/>
                <a:gd name="connsiteY283" fmla="*/ 803403 h 1166743"/>
                <a:gd name="connsiteX284" fmla="*/ 633369 w 3445282"/>
                <a:gd name="connsiteY284" fmla="*/ 798118 h 1166743"/>
                <a:gd name="connsiteX285" fmla="*/ 585800 w 3445282"/>
                <a:gd name="connsiteY285" fmla="*/ 798118 h 1166743"/>
                <a:gd name="connsiteX286" fmla="*/ 575228 w 3445282"/>
                <a:gd name="connsiteY286" fmla="*/ 808689 h 1166743"/>
                <a:gd name="connsiteX287" fmla="*/ 569943 w 3445282"/>
                <a:gd name="connsiteY287" fmla="*/ 824545 h 1166743"/>
                <a:gd name="connsiteX288" fmla="*/ 585800 w 3445282"/>
                <a:gd name="connsiteY288" fmla="*/ 914400 h 1166743"/>
                <a:gd name="connsiteX289" fmla="*/ 601656 w 3445282"/>
                <a:gd name="connsiteY289" fmla="*/ 924971 h 1166743"/>
                <a:gd name="connsiteX290" fmla="*/ 617513 w 3445282"/>
                <a:gd name="connsiteY290" fmla="*/ 930256 h 1166743"/>
                <a:gd name="connsiteX291" fmla="*/ 633369 w 3445282"/>
                <a:gd name="connsiteY291" fmla="*/ 940827 h 1166743"/>
                <a:gd name="connsiteX292" fmla="*/ 617513 w 3445282"/>
                <a:gd name="connsiteY292" fmla="*/ 998969 h 1166743"/>
                <a:gd name="connsiteX293" fmla="*/ 601656 w 3445282"/>
                <a:gd name="connsiteY293" fmla="*/ 1035967 h 1166743"/>
                <a:gd name="connsiteX294" fmla="*/ 596371 w 3445282"/>
                <a:gd name="connsiteY294" fmla="*/ 1067681 h 1166743"/>
                <a:gd name="connsiteX295" fmla="*/ 585800 w 3445282"/>
                <a:gd name="connsiteY295" fmla="*/ 1104679 h 1166743"/>
                <a:gd name="connsiteX296" fmla="*/ 575228 w 3445282"/>
                <a:gd name="connsiteY296" fmla="*/ 1088823 h 1166743"/>
                <a:gd name="connsiteX297" fmla="*/ 559372 w 3445282"/>
                <a:gd name="connsiteY297" fmla="*/ 1083537 h 1166743"/>
                <a:gd name="connsiteX298" fmla="*/ 421947 w 3445282"/>
                <a:gd name="connsiteY298" fmla="*/ 1078252 h 1166743"/>
                <a:gd name="connsiteX299" fmla="*/ 390234 w 3445282"/>
                <a:gd name="connsiteY299" fmla="*/ 1067681 h 1166743"/>
                <a:gd name="connsiteX300" fmla="*/ 353235 w 3445282"/>
                <a:gd name="connsiteY300" fmla="*/ 1057110 h 1166743"/>
                <a:gd name="connsiteX301" fmla="*/ 342664 w 3445282"/>
                <a:gd name="connsiteY301" fmla="*/ 1046538 h 1166743"/>
                <a:gd name="connsiteX302" fmla="*/ 326808 w 3445282"/>
                <a:gd name="connsiteY302" fmla="*/ 1009540 h 1166743"/>
                <a:gd name="connsiteX303" fmla="*/ 353235 w 3445282"/>
                <a:gd name="connsiteY303" fmla="*/ 972541 h 1166743"/>
                <a:gd name="connsiteX304" fmla="*/ 369092 w 3445282"/>
                <a:gd name="connsiteY304" fmla="*/ 961970 h 1166743"/>
                <a:gd name="connsiteX305" fmla="*/ 390234 w 3445282"/>
                <a:gd name="connsiteY305" fmla="*/ 951399 h 1166743"/>
                <a:gd name="connsiteX306" fmla="*/ 395520 w 3445282"/>
                <a:gd name="connsiteY306" fmla="*/ 930256 h 1166743"/>
                <a:gd name="connsiteX307" fmla="*/ 406091 w 3445282"/>
                <a:gd name="connsiteY307" fmla="*/ 914400 h 1166743"/>
                <a:gd name="connsiteX308" fmla="*/ 400805 w 3445282"/>
                <a:gd name="connsiteY308" fmla="*/ 866830 h 1166743"/>
                <a:gd name="connsiteX309" fmla="*/ 384949 w 3445282"/>
                <a:gd name="connsiteY309" fmla="*/ 861544 h 1166743"/>
                <a:gd name="connsiteX310" fmla="*/ 363806 w 3445282"/>
                <a:gd name="connsiteY310" fmla="*/ 856259 h 1166743"/>
                <a:gd name="connsiteX311" fmla="*/ 310951 w 3445282"/>
                <a:gd name="connsiteY311" fmla="*/ 850973 h 1166743"/>
                <a:gd name="connsiteX312" fmla="*/ 263381 w 3445282"/>
                <a:gd name="connsiteY312" fmla="*/ 829831 h 1166743"/>
                <a:gd name="connsiteX313" fmla="*/ 247524 w 3445282"/>
                <a:gd name="connsiteY313" fmla="*/ 824545 h 1166743"/>
                <a:gd name="connsiteX314" fmla="*/ 231668 w 3445282"/>
                <a:gd name="connsiteY314" fmla="*/ 792832 h 1166743"/>
                <a:gd name="connsiteX315" fmla="*/ 210526 w 3445282"/>
                <a:gd name="connsiteY315" fmla="*/ 761119 h 1166743"/>
                <a:gd name="connsiteX316" fmla="*/ 162956 w 3445282"/>
                <a:gd name="connsiteY316" fmla="*/ 755833 h 1166743"/>
                <a:gd name="connsiteX317" fmla="*/ 157670 w 3445282"/>
                <a:gd name="connsiteY317" fmla="*/ 739977 h 1166743"/>
                <a:gd name="connsiteX318" fmla="*/ 147099 w 3445282"/>
                <a:gd name="connsiteY318" fmla="*/ 729405 h 1166743"/>
                <a:gd name="connsiteX319" fmla="*/ 157670 w 3445282"/>
                <a:gd name="connsiteY319" fmla="*/ 713549 h 1166743"/>
                <a:gd name="connsiteX320" fmla="*/ 152384 w 3445282"/>
                <a:gd name="connsiteY320" fmla="*/ 687121 h 1166743"/>
                <a:gd name="connsiteX321" fmla="*/ 147099 w 3445282"/>
                <a:gd name="connsiteY321" fmla="*/ 671264 h 1166743"/>
                <a:gd name="connsiteX322" fmla="*/ 157670 w 3445282"/>
                <a:gd name="connsiteY322" fmla="*/ 687121 h 116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</a:cxnLst>
              <a:rect l="l" t="t" r="r" b="b"/>
              <a:pathLst>
                <a:path w="3445282" h="1166743">
                  <a:moveTo>
                    <a:pt x="157670" y="687121"/>
                  </a:moveTo>
                  <a:cubicBezTo>
                    <a:pt x="157670" y="687121"/>
                    <a:pt x="149940" y="676946"/>
                    <a:pt x="147099" y="671264"/>
                  </a:cubicBezTo>
                  <a:cubicBezTo>
                    <a:pt x="144607" y="666281"/>
                    <a:pt x="146347" y="658646"/>
                    <a:pt x="141813" y="655408"/>
                  </a:cubicBezTo>
                  <a:cubicBezTo>
                    <a:pt x="132746" y="648932"/>
                    <a:pt x="120671" y="648361"/>
                    <a:pt x="110100" y="644837"/>
                  </a:cubicBezTo>
                  <a:lnTo>
                    <a:pt x="94243" y="639551"/>
                  </a:lnTo>
                  <a:cubicBezTo>
                    <a:pt x="79274" y="594641"/>
                    <a:pt x="100150" y="649394"/>
                    <a:pt x="78387" y="613123"/>
                  </a:cubicBezTo>
                  <a:cubicBezTo>
                    <a:pt x="61368" y="584758"/>
                    <a:pt x="88824" y="607749"/>
                    <a:pt x="57245" y="586696"/>
                  </a:cubicBezTo>
                  <a:cubicBezTo>
                    <a:pt x="55483" y="581410"/>
                    <a:pt x="53490" y="576196"/>
                    <a:pt x="51959" y="570839"/>
                  </a:cubicBezTo>
                  <a:cubicBezTo>
                    <a:pt x="49963" y="563854"/>
                    <a:pt x="50277" y="556004"/>
                    <a:pt x="46673" y="549697"/>
                  </a:cubicBezTo>
                  <a:cubicBezTo>
                    <a:pt x="42964" y="543207"/>
                    <a:pt x="37036" y="537986"/>
                    <a:pt x="30817" y="533840"/>
                  </a:cubicBezTo>
                  <a:cubicBezTo>
                    <a:pt x="26181" y="530749"/>
                    <a:pt x="20246" y="530317"/>
                    <a:pt x="14960" y="528555"/>
                  </a:cubicBezTo>
                  <a:cubicBezTo>
                    <a:pt x="11436" y="521507"/>
                    <a:pt x="5366" y="515231"/>
                    <a:pt x="4389" y="507412"/>
                  </a:cubicBezTo>
                  <a:cubicBezTo>
                    <a:pt x="0" y="472297"/>
                    <a:pt x="32203" y="483767"/>
                    <a:pt x="57245" y="480985"/>
                  </a:cubicBezTo>
                  <a:cubicBezTo>
                    <a:pt x="62789" y="479137"/>
                    <a:pt x="87095" y="472579"/>
                    <a:pt x="88958" y="465128"/>
                  </a:cubicBezTo>
                  <a:cubicBezTo>
                    <a:pt x="91557" y="454731"/>
                    <a:pt x="86271" y="443812"/>
                    <a:pt x="83672" y="433415"/>
                  </a:cubicBezTo>
                  <a:cubicBezTo>
                    <a:pt x="80969" y="422605"/>
                    <a:pt x="73101" y="401701"/>
                    <a:pt x="73101" y="401701"/>
                  </a:cubicBezTo>
                  <a:cubicBezTo>
                    <a:pt x="80736" y="371165"/>
                    <a:pt x="85398" y="362383"/>
                    <a:pt x="73101" y="322418"/>
                  </a:cubicBezTo>
                  <a:cubicBezTo>
                    <a:pt x="71233" y="316347"/>
                    <a:pt x="62530" y="315371"/>
                    <a:pt x="57245" y="311847"/>
                  </a:cubicBezTo>
                  <a:cubicBezTo>
                    <a:pt x="48331" y="231624"/>
                    <a:pt x="60456" y="290805"/>
                    <a:pt x="41388" y="243135"/>
                  </a:cubicBezTo>
                  <a:cubicBezTo>
                    <a:pt x="37250" y="232789"/>
                    <a:pt x="30817" y="211422"/>
                    <a:pt x="30817" y="211422"/>
                  </a:cubicBezTo>
                  <a:cubicBezTo>
                    <a:pt x="36102" y="206136"/>
                    <a:pt x="40454" y="199711"/>
                    <a:pt x="46673" y="195565"/>
                  </a:cubicBezTo>
                  <a:cubicBezTo>
                    <a:pt x="51309" y="192474"/>
                    <a:pt x="56958" y="190279"/>
                    <a:pt x="62530" y="190279"/>
                  </a:cubicBezTo>
                  <a:cubicBezTo>
                    <a:pt x="108372" y="190279"/>
                    <a:pt x="154146" y="193803"/>
                    <a:pt x="199954" y="195565"/>
                  </a:cubicBezTo>
                  <a:cubicBezTo>
                    <a:pt x="243962" y="206568"/>
                    <a:pt x="200447" y="193170"/>
                    <a:pt x="236953" y="211422"/>
                  </a:cubicBezTo>
                  <a:cubicBezTo>
                    <a:pt x="244531" y="215211"/>
                    <a:pt x="267185" y="220301"/>
                    <a:pt x="273952" y="221993"/>
                  </a:cubicBezTo>
                  <a:cubicBezTo>
                    <a:pt x="277476" y="227278"/>
                    <a:pt x="280555" y="232889"/>
                    <a:pt x="284523" y="237849"/>
                  </a:cubicBezTo>
                  <a:cubicBezTo>
                    <a:pt x="287636" y="241740"/>
                    <a:pt x="294712" y="243452"/>
                    <a:pt x="295094" y="248421"/>
                  </a:cubicBezTo>
                  <a:cubicBezTo>
                    <a:pt x="296587" y="267824"/>
                    <a:pt x="291571" y="287182"/>
                    <a:pt x="289809" y="306562"/>
                  </a:cubicBezTo>
                  <a:lnTo>
                    <a:pt x="258095" y="295990"/>
                  </a:lnTo>
                  <a:lnTo>
                    <a:pt x="242239" y="290705"/>
                  </a:lnTo>
                  <a:lnTo>
                    <a:pt x="147099" y="295990"/>
                  </a:lnTo>
                  <a:cubicBezTo>
                    <a:pt x="140130" y="298040"/>
                    <a:pt x="150388" y="310148"/>
                    <a:pt x="152384" y="317133"/>
                  </a:cubicBezTo>
                  <a:cubicBezTo>
                    <a:pt x="155221" y="327061"/>
                    <a:pt x="159663" y="341984"/>
                    <a:pt x="168241" y="348846"/>
                  </a:cubicBezTo>
                  <a:cubicBezTo>
                    <a:pt x="172592" y="352327"/>
                    <a:pt x="178812" y="352370"/>
                    <a:pt x="184098" y="354132"/>
                  </a:cubicBezTo>
                  <a:lnTo>
                    <a:pt x="194669" y="385845"/>
                  </a:lnTo>
                  <a:cubicBezTo>
                    <a:pt x="200765" y="404133"/>
                    <a:pt x="196685" y="402710"/>
                    <a:pt x="215811" y="412273"/>
                  </a:cubicBezTo>
                  <a:cubicBezTo>
                    <a:pt x="220794" y="414765"/>
                    <a:pt x="226382" y="415796"/>
                    <a:pt x="231668" y="417558"/>
                  </a:cubicBezTo>
                  <a:cubicBezTo>
                    <a:pt x="242239" y="414034"/>
                    <a:pt x="259857" y="417558"/>
                    <a:pt x="263381" y="406987"/>
                  </a:cubicBezTo>
                  <a:cubicBezTo>
                    <a:pt x="265143" y="401701"/>
                    <a:pt x="265186" y="395481"/>
                    <a:pt x="268667" y="391130"/>
                  </a:cubicBezTo>
                  <a:cubicBezTo>
                    <a:pt x="276119" y="381814"/>
                    <a:pt x="289933" y="378756"/>
                    <a:pt x="300380" y="375274"/>
                  </a:cubicBezTo>
                  <a:cubicBezTo>
                    <a:pt x="302142" y="364703"/>
                    <a:pt x="299436" y="352281"/>
                    <a:pt x="305665" y="343560"/>
                  </a:cubicBezTo>
                  <a:cubicBezTo>
                    <a:pt x="309887" y="337649"/>
                    <a:pt x="319661" y="339575"/>
                    <a:pt x="326808" y="338275"/>
                  </a:cubicBezTo>
                  <a:cubicBezTo>
                    <a:pt x="339065" y="336046"/>
                    <a:pt x="351473" y="334751"/>
                    <a:pt x="363806" y="332989"/>
                  </a:cubicBezTo>
                  <a:cubicBezTo>
                    <a:pt x="365568" y="327704"/>
                    <a:pt x="367741" y="322538"/>
                    <a:pt x="369092" y="317133"/>
                  </a:cubicBezTo>
                  <a:cubicBezTo>
                    <a:pt x="371271" y="308417"/>
                    <a:pt x="370360" y="298740"/>
                    <a:pt x="374378" y="290705"/>
                  </a:cubicBezTo>
                  <a:cubicBezTo>
                    <a:pt x="377721" y="284019"/>
                    <a:pt x="384949" y="280134"/>
                    <a:pt x="390234" y="274848"/>
                  </a:cubicBezTo>
                  <a:cubicBezTo>
                    <a:pt x="400805" y="276610"/>
                    <a:pt x="412362" y="275341"/>
                    <a:pt x="421947" y="280134"/>
                  </a:cubicBezTo>
                  <a:cubicBezTo>
                    <a:pt x="452002" y="295161"/>
                    <a:pt x="412116" y="302791"/>
                    <a:pt x="448375" y="290705"/>
                  </a:cubicBezTo>
                  <a:cubicBezTo>
                    <a:pt x="461787" y="250469"/>
                    <a:pt x="448020" y="256807"/>
                    <a:pt x="485374" y="264277"/>
                  </a:cubicBezTo>
                  <a:cubicBezTo>
                    <a:pt x="492421" y="262515"/>
                    <a:pt x="499839" y="261853"/>
                    <a:pt x="506516" y="258992"/>
                  </a:cubicBezTo>
                  <a:cubicBezTo>
                    <a:pt x="512355" y="256490"/>
                    <a:pt x="516691" y="251262"/>
                    <a:pt x="522373" y="248421"/>
                  </a:cubicBezTo>
                  <a:cubicBezTo>
                    <a:pt x="527356" y="245929"/>
                    <a:pt x="532944" y="244897"/>
                    <a:pt x="538230" y="243135"/>
                  </a:cubicBezTo>
                  <a:cubicBezTo>
                    <a:pt x="585919" y="255057"/>
                    <a:pt x="575919" y="239923"/>
                    <a:pt x="585800" y="269563"/>
                  </a:cubicBezTo>
                  <a:cubicBezTo>
                    <a:pt x="615751" y="267801"/>
                    <a:pt x="647691" y="275152"/>
                    <a:pt x="675654" y="264277"/>
                  </a:cubicBezTo>
                  <a:cubicBezTo>
                    <a:pt x="685642" y="260393"/>
                    <a:pt x="676146" y="242149"/>
                    <a:pt x="680939" y="232564"/>
                  </a:cubicBezTo>
                  <a:cubicBezTo>
                    <a:pt x="683780" y="226882"/>
                    <a:pt x="691510" y="225517"/>
                    <a:pt x="696796" y="221993"/>
                  </a:cubicBezTo>
                  <a:cubicBezTo>
                    <a:pt x="724986" y="223755"/>
                    <a:pt x="753379" y="223462"/>
                    <a:pt x="781365" y="227278"/>
                  </a:cubicBezTo>
                  <a:cubicBezTo>
                    <a:pt x="792406" y="228783"/>
                    <a:pt x="802507" y="234325"/>
                    <a:pt x="813078" y="237849"/>
                  </a:cubicBezTo>
                  <a:cubicBezTo>
                    <a:pt x="834960" y="245143"/>
                    <a:pt x="824300" y="240045"/>
                    <a:pt x="844791" y="253706"/>
                  </a:cubicBezTo>
                  <a:cubicBezTo>
                    <a:pt x="852545" y="230445"/>
                    <a:pt x="852765" y="238030"/>
                    <a:pt x="844791" y="206136"/>
                  </a:cubicBezTo>
                  <a:cubicBezTo>
                    <a:pt x="842088" y="195326"/>
                    <a:pt x="834220" y="174423"/>
                    <a:pt x="834220" y="174423"/>
                  </a:cubicBezTo>
                  <a:cubicBezTo>
                    <a:pt x="835982" y="163852"/>
                    <a:pt x="837181" y="153172"/>
                    <a:pt x="839506" y="142710"/>
                  </a:cubicBezTo>
                  <a:cubicBezTo>
                    <a:pt x="840715" y="137271"/>
                    <a:pt x="839505" y="128615"/>
                    <a:pt x="844791" y="126853"/>
                  </a:cubicBezTo>
                  <a:cubicBezTo>
                    <a:pt x="853314" y="124012"/>
                    <a:pt x="862410" y="130376"/>
                    <a:pt x="871219" y="132138"/>
                  </a:cubicBezTo>
                  <a:cubicBezTo>
                    <a:pt x="874743" y="135662"/>
                    <a:pt x="877517" y="140146"/>
                    <a:pt x="881790" y="142710"/>
                  </a:cubicBezTo>
                  <a:cubicBezTo>
                    <a:pt x="886568" y="145577"/>
                    <a:pt x="893296" y="144515"/>
                    <a:pt x="897647" y="147995"/>
                  </a:cubicBezTo>
                  <a:cubicBezTo>
                    <a:pt x="904678" y="153620"/>
                    <a:pt x="915188" y="178993"/>
                    <a:pt x="918789" y="184994"/>
                  </a:cubicBezTo>
                  <a:cubicBezTo>
                    <a:pt x="925326" y="195888"/>
                    <a:pt x="932884" y="206136"/>
                    <a:pt x="939931" y="216707"/>
                  </a:cubicBezTo>
                  <a:lnTo>
                    <a:pt x="950502" y="232564"/>
                  </a:lnTo>
                  <a:lnTo>
                    <a:pt x="961073" y="248421"/>
                  </a:lnTo>
                  <a:cubicBezTo>
                    <a:pt x="954026" y="251945"/>
                    <a:pt x="947173" y="255888"/>
                    <a:pt x="939931" y="258992"/>
                  </a:cubicBezTo>
                  <a:cubicBezTo>
                    <a:pt x="934810" y="261187"/>
                    <a:pt x="929058" y="261786"/>
                    <a:pt x="924075" y="264277"/>
                  </a:cubicBezTo>
                  <a:cubicBezTo>
                    <a:pt x="883085" y="284771"/>
                    <a:pt x="932222" y="266846"/>
                    <a:pt x="892361" y="280134"/>
                  </a:cubicBezTo>
                  <a:cubicBezTo>
                    <a:pt x="894123" y="288943"/>
                    <a:pt x="892664" y="299087"/>
                    <a:pt x="897647" y="306562"/>
                  </a:cubicBezTo>
                  <a:cubicBezTo>
                    <a:pt x="900738" y="311198"/>
                    <a:pt x="907932" y="311847"/>
                    <a:pt x="913504" y="311847"/>
                  </a:cubicBezTo>
                  <a:cubicBezTo>
                    <a:pt x="932964" y="311847"/>
                    <a:pt x="952265" y="308324"/>
                    <a:pt x="971645" y="306562"/>
                  </a:cubicBezTo>
                  <a:cubicBezTo>
                    <a:pt x="978691" y="301864"/>
                    <a:pt x="998072" y="291878"/>
                    <a:pt x="998072" y="280134"/>
                  </a:cubicBezTo>
                  <a:cubicBezTo>
                    <a:pt x="998072" y="268991"/>
                    <a:pt x="987501" y="248421"/>
                    <a:pt x="987501" y="248421"/>
                  </a:cubicBezTo>
                  <a:cubicBezTo>
                    <a:pt x="997269" y="238652"/>
                    <a:pt x="1001896" y="227981"/>
                    <a:pt x="1019215" y="243135"/>
                  </a:cubicBezTo>
                  <a:cubicBezTo>
                    <a:pt x="1028776" y="251501"/>
                    <a:pt x="1040357" y="274848"/>
                    <a:pt x="1040357" y="274848"/>
                  </a:cubicBezTo>
                  <a:cubicBezTo>
                    <a:pt x="1044039" y="269325"/>
                    <a:pt x="1057672" y="251890"/>
                    <a:pt x="1056213" y="243135"/>
                  </a:cubicBezTo>
                  <a:cubicBezTo>
                    <a:pt x="1053712" y="228131"/>
                    <a:pt x="1039334" y="224664"/>
                    <a:pt x="1029786" y="216707"/>
                  </a:cubicBezTo>
                  <a:cubicBezTo>
                    <a:pt x="1024044" y="211922"/>
                    <a:pt x="1020615" y="204194"/>
                    <a:pt x="1013929" y="200851"/>
                  </a:cubicBezTo>
                  <a:cubicBezTo>
                    <a:pt x="1005894" y="196833"/>
                    <a:pt x="996217" y="197744"/>
                    <a:pt x="987501" y="195565"/>
                  </a:cubicBezTo>
                  <a:cubicBezTo>
                    <a:pt x="982096" y="194214"/>
                    <a:pt x="976930" y="192041"/>
                    <a:pt x="971645" y="190279"/>
                  </a:cubicBezTo>
                  <a:cubicBezTo>
                    <a:pt x="958357" y="150421"/>
                    <a:pt x="977828" y="198010"/>
                    <a:pt x="950502" y="163852"/>
                  </a:cubicBezTo>
                  <a:cubicBezTo>
                    <a:pt x="947022" y="159501"/>
                    <a:pt x="946979" y="153281"/>
                    <a:pt x="945217" y="147995"/>
                  </a:cubicBezTo>
                  <a:cubicBezTo>
                    <a:pt x="971644" y="130376"/>
                    <a:pt x="955788" y="133900"/>
                    <a:pt x="992787" y="158566"/>
                  </a:cubicBezTo>
                  <a:lnTo>
                    <a:pt x="1008643" y="169137"/>
                  </a:lnTo>
                  <a:cubicBezTo>
                    <a:pt x="1012167" y="165613"/>
                    <a:pt x="1018238" y="163453"/>
                    <a:pt x="1019215" y="158566"/>
                  </a:cubicBezTo>
                  <a:cubicBezTo>
                    <a:pt x="1020308" y="153103"/>
                    <a:pt x="1011860" y="147883"/>
                    <a:pt x="1013929" y="142710"/>
                  </a:cubicBezTo>
                  <a:cubicBezTo>
                    <a:pt x="1016288" y="136812"/>
                    <a:pt x="1024500" y="135662"/>
                    <a:pt x="1029786" y="132138"/>
                  </a:cubicBezTo>
                  <a:cubicBezTo>
                    <a:pt x="1068670" y="139916"/>
                    <a:pt x="1048739" y="132441"/>
                    <a:pt x="1087927" y="158566"/>
                  </a:cubicBezTo>
                  <a:lnTo>
                    <a:pt x="1103783" y="169137"/>
                  </a:lnTo>
                  <a:cubicBezTo>
                    <a:pt x="1105545" y="174423"/>
                    <a:pt x="1105588" y="180643"/>
                    <a:pt x="1109069" y="184994"/>
                  </a:cubicBezTo>
                  <a:cubicBezTo>
                    <a:pt x="1113037" y="189954"/>
                    <a:pt x="1119757" y="191873"/>
                    <a:pt x="1124926" y="195565"/>
                  </a:cubicBezTo>
                  <a:cubicBezTo>
                    <a:pt x="1132094" y="200685"/>
                    <a:pt x="1139021" y="206136"/>
                    <a:pt x="1146068" y="211422"/>
                  </a:cubicBezTo>
                  <a:cubicBezTo>
                    <a:pt x="1176490" y="201280"/>
                    <a:pt x="1169570" y="209316"/>
                    <a:pt x="1156639" y="153281"/>
                  </a:cubicBezTo>
                  <a:cubicBezTo>
                    <a:pt x="1155211" y="147091"/>
                    <a:pt x="1150849" y="141607"/>
                    <a:pt x="1146068" y="137424"/>
                  </a:cubicBezTo>
                  <a:cubicBezTo>
                    <a:pt x="1134044" y="126903"/>
                    <a:pt x="1109441" y="112667"/>
                    <a:pt x="1093212" y="105711"/>
                  </a:cubicBezTo>
                  <a:cubicBezTo>
                    <a:pt x="1088091" y="103516"/>
                    <a:pt x="1082641" y="102187"/>
                    <a:pt x="1077356" y="100425"/>
                  </a:cubicBezTo>
                  <a:cubicBezTo>
                    <a:pt x="1082641" y="96901"/>
                    <a:pt x="1089145" y="94734"/>
                    <a:pt x="1093212" y="89854"/>
                  </a:cubicBezTo>
                  <a:cubicBezTo>
                    <a:pt x="1098256" y="83801"/>
                    <a:pt x="1097371" y="73292"/>
                    <a:pt x="1103783" y="68712"/>
                  </a:cubicBezTo>
                  <a:cubicBezTo>
                    <a:pt x="1111093" y="63490"/>
                    <a:pt x="1121402" y="65188"/>
                    <a:pt x="1130211" y="63426"/>
                  </a:cubicBezTo>
                  <a:cubicBezTo>
                    <a:pt x="1137258" y="59902"/>
                    <a:pt x="1145781" y="58426"/>
                    <a:pt x="1151353" y="52855"/>
                  </a:cubicBezTo>
                  <a:cubicBezTo>
                    <a:pt x="1155293" y="48916"/>
                    <a:pt x="1153773" y="41776"/>
                    <a:pt x="1156639" y="36999"/>
                  </a:cubicBezTo>
                  <a:cubicBezTo>
                    <a:pt x="1162050" y="27982"/>
                    <a:pt x="1172656" y="21860"/>
                    <a:pt x="1183067" y="21142"/>
                  </a:cubicBezTo>
                  <a:cubicBezTo>
                    <a:pt x="1228800" y="17988"/>
                    <a:pt x="1274683" y="17618"/>
                    <a:pt x="1320491" y="15856"/>
                  </a:cubicBezTo>
                  <a:cubicBezTo>
                    <a:pt x="1324622" y="13791"/>
                    <a:pt x="1349711" y="0"/>
                    <a:pt x="1357490" y="0"/>
                  </a:cubicBezTo>
                  <a:cubicBezTo>
                    <a:pt x="1371694" y="0"/>
                    <a:pt x="1385679" y="3523"/>
                    <a:pt x="1399774" y="5285"/>
                  </a:cubicBezTo>
                  <a:cubicBezTo>
                    <a:pt x="1405060" y="7047"/>
                    <a:pt x="1410648" y="8079"/>
                    <a:pt x="1415631" y="10571"/>
                  </a:cubicBezTo>
                  <a:cubicBezTo>
                    <a:pt x="1421313" y="13412"/>
                    <a:pt x="1425164" y="20530"/>
                    <a:pt x="1431487" y="21142"/>
                  </a:cubicBezTo>
                  <a:cubicBezTo>
                    <a:pt x="1480621" y="25897"/>
                    <a:pt x="1530151" y="24665"/>
                    <a:pt x="1579483" y="26427"/>
                  </a:cubicBezTo>
                  <a:cubicBezTo>
                    <a:pt x="1567950" y="61022"/>
                    <a:pt x="1583967" y="27070"/>
                    <a:pt x="1558341" y="47570"/>
                  </a:cubicBezTo>
                  <a:cubicBezTo>
                    <a:pt x="1553381" y="51538"/>
                    <a:pt x="1552729" y="59458"/>
                    <a:pt x="1547769" y="63426"/>
                  </a:cubicBezTo>
                  <a:cubicBezTo>
                    <a:pt x="1543419" y="66906"/>
                    <a:pt x="1536783" y="66006"/>
                    <a:pt x="1531913" y="68712"/>
                  </a:cubicBezTo>
                  <a:cubicBezTo>
                    <a:pt x="1477392" y="99002"/>
                    <a:pt x="1520222" y="83180"/>
                    <a:pt x="1484343" y="95140"/>
                  </a:cubicBezTo>
                  <a:cubicBezTo>
                    <a:pt x="1486105" y="110997"/>
                    <a:pt x="1475947" y="134502"/>
                    <a:pt x="1489628" y="142710"/>
                  </a:cubicBezTo>
                  <a:cubicBezTo>
                    <a:pt x="1503961" y="151310"/>
                    <a:pt x="1520808" y="130131"/>
                    <a:pt x="1537198" y="126853"/>
                  </a:cubicBezTo>
                  <a:cubicBezTo>
                    <a:pt x="1570749" y="120142"/>
                    <a:pt x="1554910" y="123746"/>
                    <a:pt x="1584768" y="116282"/>
                  </a:cubicBezTo>
                  <a:cubicBezTo>
                    <a:pt x="1590054" y="112758"/>
                    <a:pt x="1594272" y="105711"/>
                    <a:pt x="1600625" y="105711"/>
                  </a:cubicBezTo>
                  <a:cubicBezTo>
                    <a:pt x="1632187" y="105711"/>
                    <a:pt x="1635911" y="114569"/>
                    <a:pt x="1653480" y="132138"/>
                  </a:cubicBezTo>
                  <a:cubicBezTo>
                    <a:pt x="1658766" y="128614"/>
                    <a:pt x="1665368" y="126527"/>
                    <a:pt x="1669337" y="121567"/>
                  </a:cubicBezTo>
                  <a:cubicBezTo>
                    <a:pt x="1672818" y="117217"/>
                    <a:pt x="1669184" y="106920"/>
                    <a:pt x="1674623" y="105711"/>
                  </a:cubicBezTo>
                  <a:cubicBezTo>
                    <a:pt x="1688489" y="102630"/>
                    <a:pt x="1702812" y="109234"/>
                    <a:pt x="1716907" y="110996"/>
                  </a:cubicBezTo>
                  <a:lnTo>
                    <a:pt x="1748620" y="121567"/>
                  </a:lnTo>
                  <a:lnTo>
                    <a:pt x="1764477" y="126853"/>
                  </a:lnTo>
                  <a:cubicBezTo>
                    <a:pt x="1826905" y="119916"/>
                    <a:pt x="1800766" y="132848"/>
                    <a:pt x="1843760" y="89854"/>
                  </a:cubicBezTo>
                  <a:lnTo>
                    <a:pt x="1843760" y="89854"/>
                  </a:lnTo>
                  <a:lnTo>
                    <a:pt x="1886045" y="79283"/>
                  </a:lnTo>
                  <a:cubicBezTo>
                    <a:pt x="1898378" y="81045"/>
                    <a:pt x="1910827" y="82126"/>
                    <a:pt x="1923043" y="84569"/>
                  </a:cubicBezTo>
                  <a:cubicBezTo>
                    <a:pt x="1928506" y="85662"/>
                    <a:pt x="1934960" y="85914"/>
                    <a:pt x="1938900" y="89854"/>
                  </a:cubicBezTo>
                  <a:cubicBezTo>
                    <a:pt x="1947884" y="98838"/>
                    <a:pt x="1952995" y="110996"/>
                    <a:pt x="1960042" y="121567"/>
                  </a:cubicBezTo>
                  <a:cubicBezTo>
                    <a:pt x="1963566" y="126853"/>
                    <a:pt x="1968604" y="131398"/>
                    <a:pt x="1970613" y="137424"/>
                  </a:cubicBezTo>
                  <a:cubicBezTo>
                    <a:pt x="1974912" y="150320"/>
                    <a:pt x="1976224" y="158891"/>
                    <a:pt x="1986470" y="169137"/>
                  </a:cubicBezTo>
                  <a:cubicBezTo>
                    <a:pt x="1990962" y="173629"/>
                    <a:pt x="1997041" y="176184"/>
                    <a:pt x="2002327" y="179708"/>
                  </a:cubicBezTo>
                  <a:cubicBezTo>
                    <a:pt x="2025231" y="177946"/>
                    <a:pt x="2048245" y="177272"/>
                    <a:pt x="2071039" y="174423"/>
                  </a:cubicBezTo>
                  <a:cubicBezTo>
                    <a:pt x="2076567" y="173732"/>
                    <a:pt x="2082118" y="172003"/>
                    <a:pt x="2086895" y="169137"/>
                  </a:cubicBezTo>
                  <a:cubicBezTo>
                    <a:pt x="2091168" y="166573"/>
                    <a:pt x="2092545" y="159343"/>
                    <a:pt x="2097467" y="158566"/>
                  </a:cubicBezTo>
                  <a:cubicBezTo>
                    <a:pt x="2127103" y="153887"/>
                    <a:pt x="2157370" y="155043"/>
                    <a:pt x="2187321" y="153281"/>
                  </a:cubicBezTo>
                  <a:cubicBezTo>
                    <a:pt x="2189083" y="142710"/>
                    <a:pt x="2182242" y="124294"/>
                    <a:pt x="2192606" y="121567"/>
                  </a:cubicBezTo>
                  <a:cubicBezTo>
                    <a:pt x="2223322" y="113484"/>
                    <a:pt x="2256303" y="122361"/>
                    <a:pt x="2287746" y="126853"/>
                  </a:cubicBezTo>
                  <a:cubicBezTo>
                    <a:pt x="2294035" y="127751"/>
                    <a:pt x="2297798" y="134844"/>
                    <a:pt x="2303603" y="137424"/>
                  </a:cubicBezTo>
                  <a:cubicBezTo>
                    <a:pt x="2313785" y="141949"/>
                    <a:pt x="2324186" y="147465"/>
                    <a:pt x="2335316" y="147995"/>
                  </a:cubicBezTo>
                  <a:lnTo>
                    <a:pt x="2446313" y="153281"/>
                  </a:lnTo>
                  <a:cubicBezTo>
                    <a:pt x="2491748" y="183572"/>
                    <a:pt x="2434265" y="147258"/>
                    <a:pt x="2478026" y="169137"/>
                  </a:cubicBezTo>
                  <a:cubicBezTo>
                    <a:pt x="2483708" y="171978"/>
                    <a:pt x="2487548" y="179233"/>
                    <a:pt x="2493883" y="179708"/>
                  </a:cubicBezTo>
                  <a:cubicBezTo>
                    <a:pt x="2558912" y="184585"/>
                    <a:pt x="2624260" y="183232"/>
                    <a:pt x="2689448" y="184994"/>
                  </a:cubicBezTo>
                  <a:cubicBezTo>
                    <a:pt x="2701376" y="220774"/>
                    <a:pt x="2684569" y="184452"/>
                    <a:pt x="2710590" y="206136"/>
                  </a:cubicBezTo>
                  <a:cubicBezTo>
                    <a:pt x="2717358" y="211775"/>
                    <a:pt x="2717731" y="225996"/>
                    <a:pt x="2726447" y="227278"/>
                  </a:cubicBezTo>
                  <a:cubicBezTo>
                    <a:pt x="2780511" y="235229"/>
                    <a:pt x="2835682" y="230802"/>
                    <a:pt x="2890299" y="232564"/>
                  </a:cubicBezTo>
                  <a:cubicBezTo>
                    <a:pt x="2908264" y="178662"/>
                    <a:pt x="2891073" y="213298"/>
                    <a:pt x="3017152" y="221993"/>
                  </a:cubicBezTo>
                  <a:cubicBezTo>
                    <a:pt x="3027843" y="222730"/>
                    <a:pt x="3038222" y="226026"/>
                    <a:pt x="3048865" y="227278"/>
                  </a:cubicBezTo>
                  <a:cubicBezTo>
                    <a:pt x="3102765" y="233619"/>
                    <a:pt x="3152385" y="234952"/>
                    <a:pt x="3207432" y="237849"/>
                  </a:cubicBezTo>
                  <a:cubicBezTo>
                    <a:pt x="3212718" y="239611"/>
                    <a:pt x="3217807" y="242138"/>
                    <a:pt x="3223289" y="243135"/>
                  </a:cubicBezTo>
                  <a:cubicBezTo>
                    <a:pt x="3289039" y="255091"/>
                    <a:pt x="3245062" y="241585"/>
                    <a:pt x="3281430" y="253706"/>
                  </a:cubicBezTo>
                  <a:cubicBezTo>
                    <a:pt x="3288477" y="258992"/>
                    <a:pt x="3296343" y="263334"/>
                    <a:pt x="3302572" y="269563"/>
                  </a:cubicBezTo>
                  <a:cubicBezTo>
                    <a:pt x="3310574" y="277565"/>
                    <a:pt x="3318333" y="294165"/>
                    <a:pt x="3329000" y="301276"/>
                  </a:cubicBezTo>
                  <a:cubicBezTo>
                    <a:pt x="3337077" y="306660"/>
                    <a:pt x="3355429" y="314784"/>
                    <a:pt x="3365998" y="317133"/>
                  </a:cubicBezTo>
                  <a:cubicBezTo>
                    <a:pt x="3376460" y="319458"/>
                    <a:pt x="3387141" y="320656"/>
                    <a:pt x="3397712" y="322418"/>
                  </a:cubicBezTo>
                  <a:cubicBezTo>
                    <a:pt x="3402997" y="325942"/>
                    <a:pt x="3407729" y="330487"/>
                    <a:pt x="3413568" y="332989"/>
                  </a:cubicBezTo>
                  <a:cubicBezTo>
                    <a:pt x="3420245" y="335851"/>
                    <a:pt x="3429982" y="332760"/>
                    <a:pt x="3434710" y="338275"/>
                  </a:cubicBezTo>
                  <a:cubicBezTo>
                    <a:pt x="3441962" y="346735"/>
                    <a:pt x="3445282" y="369988"/>
                    <a:pt x="3445282" y="369988"/>
                  </a:cubicBezTo>
                  <a:cubicBezTo>
                    <a:pt x="3443520" y="377035"/>
                    <a:pt x="3444534" y="385458"/>
                    <a:pt x="3439996" y="391130"/>
                  </a:cubicBezTo>
                  <a:cubicBezTo>
                    <a:pt x="3430533" y="402958"/>
                    <a:pt x="3388931" y="391386"/>
                    <a:pt x="3387141" y="391130"/>
                  </a:cubicBezTo>
                  <a:cubicBezTo>
                    <a:pt x="3383617" y="385845"/>
                    <a:pt x="3380636" y="380154"/>
                    <a:pt x="3376569" y="375274"/>
                  </a:cubicBezTo>
                  <a:cubicBezTo>
                    <a:pt x="3348470" y="341556"/>
                    <a:pt x="3350825" y="360123"/>
                    <a:pt x="3286715" y="364703"/>
                  </a:cubicBezTo>
                  <a:cubicBezTo>
                    <a:pt x="3262635" y="400822"/>
                    <a:pt x="3281430" y="365509"/>
                    <a:pt x="3281430" y="443986"/>
                  </a:cubicBezTo>
                  <a:cubicBezTo>
                    <a:pt x="3281430" y="456444"/>
                    <a:pt x="3286754" y="474456"/>
                    <a:pt x="3276144" y="480985"/>
                  </a:cubicBezTo>
                  <a:cubicBezTo>
                    <a:pt x="3258075" y="492104"/>
                    <a:pt x="3233859" y="484508"/>
                    <a:pt x="3212717" y="486270"/>
                  </a:cubicBezTo>
                  <a:cubicBezTo>
                    <a:pt x="3210955" y="503889"/>
                    <a:pt x="3223269" y="531207"/>
                    <a:pt x="3207432" y="539126"/>
                  </a:cubicBezTo>
                  <a:cubicBezTo>
                    <a:pt x="3191170" y="547257"/>
                    <a:pt x="3117064" y="533754"/>
                    <a:pt x="3085864" y="528555"/>
                  </a:cubicBezTo>
                  <a:cubicBezTo>
                    <a:pt x="3084102" y="533840"/>
                    <a:pt x="3080579" y="538840"/>
                    <a:pt x="3080579" y="544411"/>
                  </a:cubicBezTo>
                  <a:cubicBezTo>
                    <a:pt x="3080579" y="550730"/>
                    <a:pt x="3094370" y="579345"/>
                    <a:pt x="3096435" y="581410"/>
                  </a:cubicBezTo>
                  <a:cubicBezTo>
                    <a:pt x="3100375" y="585350"/>
                    <a:pt x="3107309" y="584204"/>
                    <a:pt x="3112292" y="586696"/>
                  </a:cubicBezTo>
                  <a:cubicBezTo>
                    <a:pt x="3117974" y="589537"/>
                    <a:pt x="3122863" y="593743"/>
                    <a:pt x="3128149" y="597267"/>
                  </a:cubicBezTo>
                  <a:cubicBezTo>
                    <a:pt x="3129911" y="604314"/>
                    <a:pt x="3132240" y="611244"/>
                    <a:pt x="3133434" y="618409"/>
                  </a:cubicBezTo>
                  <a:cubicBezTo>
                    <a:pt x="3135769" y="632420"/>
                    <a:pt x="3133445" y="647505"/>
                    <a:pt x="3138720" y="660693"/>
                  </a:cubicBezTo>
                  <a:cubicBezTo>
                    <a:pt x="3141079" y="666591"/>
                    <a:pt x="3149753" y="667130"/>
                    <a:pt x="3154576" y="671264"/>
                  </a:cubicBezTo>
                  <a:cubicBezTo>
                    <a:pt x="3162143" y="677750"/>
                    <a:pt x="3175719" y="692407"/>
                    <a:pt x="3175719" y="692407"/>
                  </a:cubicBezTo>
                  <a:cubicBezTo>
                    <a:pt x="3184588" y="719014"/>
                    <a:pt x="3187964" y="721937"/>
                    <a:pt x="3175719" y="761119"/>
                  </a:cubicBezTo>
                  <a:cubicBezTo>
                    <a:pt x="3171929" y="773246"/>
                    <a:pt x="3154576" y="792832"/>
                    <a:pt x="3154576" y="792832"/>
                  </a:cubicBezTo>
                  <a:cubicBezTo>
                    <a:pt x="3155097" y="797522"/>
                    <a:pt x="3156696" y="842175"/>
                    <a:pt x="3165147" y="856259"/>
                  </a:cubicBezTo>
                  <a:cubicBezTo>
                    <a:pt x="3167711" y="860532"/>
                    <a:pt x="3172195" y="863306"/>
                    <a:pt x="3175719" y="866830"/>
                  </a:cubicBezTo>
                  <a:cubicBezTo>
                    <a:pt x="3173957" y="872115"/>
                    <a:pt x="3175416" y="880195"/>
                    <a:pt x="3170433" y="882686"/>
                  </a:cubicBezTo>
                  <a:cubicBezTo>
                    <a:pt x="3151897" y="891954"/>
                    <a:pt x="3150436" y="860837"/>
                    <a:pt x="3149291" y="856259"/>
                  </a:cubicBezTo>
                  <a:cubicBezTo>
                    <a:pt x="3147922" y="841201"/>
                    <a:pt x="3153333" y="798181"/>
                    <a:pt x="3133434" y="782261"/>
                  </a:cubicBezTo>
                  <a:cubicBezTo>
                    <a:pt x="3129084" y="778780"/>
                    <a:pt x="3122863" y="778737"/>
                    <a:pt x="3117578" y="776975"/>
                  </a:cubicBezTo>
                  <a:cubicBezTo>
                    <a:pt x="3103482" y="734692"/>
                    <a:pt x="3124626" y="784024"/>
                    <a:pt x="3096435" y="755833"/>
                  </a:cubicBezTo>
                  <a:cubicBezTo>
                    <a:pt x="3092496" y="751894"/>
                    <a:pt x="3094493" y="744434"/>
                    <a:pt x="3091150" y="739977"/>
                  </a:cubicBezTo>
                  <a:cubicBezTo>
                    <a:pt x="3083675" y="730010"/>
                    <a:pt x="3073531" y="722358"/>
                    <a:pt x="3064722" y="713549"/>
                  </a:cubicBezTo>
                  <a:cubicBezTo>
                    <a:pt x="3059436" y="708263"/>
                    <a:pt x="3053011" y="703912"/>
                    <a:pt x="3048865" y="697692"/>
                  </a:cubicBezTo>
                  <a:lnTo>
                    <a:pt x="3017152" y="650122"/>
                  </a:lnTo>
                  <a:cubicBezTo>
                    <a:pt x="3013628" y="644837"/>
                    <a:pt x="3008590" y="640292"/>
                    <a:pt x="3006581" y="634266"/>
                  </a:cubicBezTo>
                  <a:cubicBezTo>
                    <a:pt x="2999286" y="612383"/>
                    <a:pt x="3004386" y="623045"/>
                    <a:pt x="2990724" y="602552"/>
                  </a:cubicBezTo>
                  <a:cubicBezTo>
                    <a:pt x="2991170" y="597205"/>
                    <a:pt x="3003853" y="489191"/>
                    <a:pt x="2990724" y="480985"/>
                  </a:cubicBezTo>
                  <a:cubicBezTo>
                    <a:pt x="2968264" y="466947"/>
                    <a:pt x="2937869" y="484508"/>
                    <a:pt x="2911441" y="486270"/>
                  </a:cubicBezTo>
                  <a:cubicBezTo>
                    <a:pt x="2907917" y="491556"/>
                    <a:pt x="2901445" y="495801"/>
                    <a:pt x="2900870" y="502127"/>
                  </a:cubicBezTo>
                  <a:cubicBezTo>
                    <a:pt x="2897467" y="539568"/>
                    <a:pt x="2918274" y="537578"/>
                    <a:pt x="2895584" y="560268"/>
                  </a:cubicBezTo>
                  <a:cubicBezTo>
                    <a:pt x="2891092" y="564760"/>
                    <a:pt x="2885698" y="568668"/>
                    <a:pt x="2879728" y="570839"/>
                  </a:cubicBezTo>
                  <a:cubicBezTo>
                    <a:pt x="2866074" y="575804"/>
                    <a:pt x="2837443" y="581410"/>
                    <a:pt x="2837443" y="581410"/>
                  </a:cubicBezTo>
                  <a:cubicBezTo>
                    <a:pt x="2832158" y="584934"/>
                    <a:pt x="2827917" y="591453"/>
                    <a:pt x="2821587" y="591981"/>
                  </a:cubicBezTo>
                  <a:cubicBezTo>
                    <a:pt x="2798754" y="593884"/>
                    <a:pt x="2774944" y="586928"/>
                    <a:pt x="2752875" y="581410"/>
                  </a:cubicBezTo>
                  <a:cubicBezTo>
                    <a:pt x="2723496" y="583670"/>
                    <a:pt x="2690648" y="574925"/>
                    <a:pt x="2668306" y="597267"/>
                  </a:cubicBezTo>
                  <a:cubicBezTo>
                    <a:pt x="2662077" y="603496"/>
                    <a:pt x="2657735" y="611362"/>
                    <a:pt x="2652449" y="618409"/>
                  </a:cubicBezTo>
                  <a:cubicBezTo>
                    <a:pt x="2650687" y="623695"/>
                    <a:pt x="2650644" y="629915"/>
                    <a:pt x="2647164" y="634266"/>
                  </a:cubicBezTo>
                  <a:cubicBezTo>
                    <a:pt x="2639712" y="643581"/>
                    <a:pt x="2625896" y="646640"/>
                    <a:pt x="2615450" y="650122"/>
                  </a:cubicBezTo>
                  <a:cubicBezTo>
                    <a:pt x="2628359" y="701758"/>
                    <a:pt x="2612734" y="691146"/>
                    <a:pt x="2663020" y="702978"/>
                  </a:cubicBezTo>
                  <a:cubicBezTo>
                    <a:pt x="2680510" y="707093"/>
                    <a:pt x="2715876" y="713549"/>
                    <a:pt x="2715876" y="713549"/>
                  </a:cubicBezTo>
                  <a:cubicBezTo>
                    <a:pt x="2721161" y="717073"/>
                    <a:pt x="2726772" y="720152"/>
                    <a:pt x="2731732" y="724120"/>
                  </a:cubicBezTo>
                  <a:cubicBezTo>
                    <a:pt x="2745703" y="735296"/>
                    <a:pt x="2753778" y="751903"/>
                    <a:pt x="2763446" y="766404"/>
                  </a:cubicBezTo>
                  <a:lnTo>
                    <a:pt x="2774017" y="782261"/>
                  </a:lnTo>
                  <a:lnTo>
                    <a:pt x="2789873" y="829831"/>
                  </a:lnTo>
                  <a:cubicBezTo>
                    <a:pt x="2791635" y="835117"/>
                    <a:pt x="2792068" y="841052"/>
                    <a:pt x="2795159" y="845688"/>
                  </a:cubicBezTo>
                  <a:lnTo>
                    <a:pt x="2805730" y="861544"/>
                  </a:lnTo>
                  <a:cubicBezTo>
                    <a:pt x="2807492" y="872115"/>
                    <a:pt x="2806894" y="883365"/>
                    <a:pt x="2811016" y="893258"/>
                  </a:cubicBezTo>
                  <a:cubicBezTo>
                    <a:pt x="2815902" y="904985"/>
                    <a:pt x="2832158" y="924971"/>
                    <a:pt x="2832158" y="924971"/>
                  </a:cubicBezTo>
                  <a:cubicBezTo>
                    <a:pt x="2833920" y="930256"/>
                    <a:pt x="2837443" y="935256"/>
                    <a:pt x="2837443" y="940827"/>
                  </a:cubicBezTo>
                  <a:cubicBezTo>
                    <a:pt x="2837443" y="1040133"/>
                    <a:pt x="2841470" y="1018606"/>
                    <a:pt x="2821587" y="1078252"/>
                  </a:cubicBezTo>
                  <a:lnTo>
                    <a:pt x="2816301" y="1094108"/>
                  </a:lnTo>
                  <a:cubicBezTo>
                    <a:pt x="2812002" y="1107006"/>
                    <a:pt x="2810692" y="1115575"/>
                    <a:pt x="2800445" y="1125822"/>
                  </a:cubicBezTo>
                  <a:cubicBezTo>
                    <a:pt x="2795953" y="1130314"/>
                    <a:pt x="2789874" y="1132869"/>
                    <a:pt x="2784588" y="1136393"/>
                  </a:cubicBezTo>
                  <a:cubicBezTo>
                    <a:pt x="2781064" y="1141678"/>
                    <a:pt x="2778977" y="1148281"/>
                    <a:pt x="2774017" y="1152249"/>
                  </a:cubicBezTo>
                  <a:cubicBezTo>
                    <a:pt x="2755899" y="1166743"/>
                    <a:pt x="2749231" y="1150642"/>
                    <a:pt x="2737018" y="1136393"/>
                  </a:cubicBezTo>
                  <a:cubicBezTo>
                    <a:pt x="2718842" y="1115187"/>
                    <a:pt x="2732416" y="1127188"/>
                    <a:pt x="2721161" y="1104679"/>
                  </a:cubicBezTo>
                  <a:cubicBezTo>
                    <a:pt x="2718320" y="1098997"/>
                    <a:pt x="2714114" y="1094108"/>
                    <a:pt x="2710590" y="1088823"/>
                  </a:cubicBezTo>
                  <a:cubicBezTo>
                    <a:pt x="2702306" y="1055685"/>
                    <a:pt x="2698433" y="1049843"/>
                    <a:pt x="2710590" y="1004254"/>
                  </a:cubicBezTo>
                  <a:cubicBezTo>
                    <a:pt x="2712516" y="997031"/>
                    <a:pt x="2721662" y="994139"/>
                    <a:pt x="2726447" y="988397"/>
                  </a:cubicBezTo>
                  <a:cubicBezTo>
                    <a:pt x="2730514" y="983517"/>
                    <a:pt x="2733494" y="977826"/>
                    <a:pt x="2737018" y="972541"/>
                  </a:cubicBezTo>
                  <a:cubicBezTo>
                    <a:pt x="2735256" y="961970"/>
                    <a:pt x="2737049" y="950132"/>
                    <a:pt x="2731732" y="940827"/>
                  </a:cubicBezTo>
                  <a:cubicBezTo>
                    <a:pt x="2728968" y="935990"/>
                    <a:pt x="2720859" y="938033"/>
                    <a:pt x="2715876" y="935542"/>
                  </a:cubicBezTo>
                  <a:cubicBezTo>
                    <a:pt x="2710194" y="932701"/>
                    <a:pt x="2706046" y="926980"/>
                    <a:pt x="2700019" y="924971"/>
                  </a:cubicBezTo>
                  <a:cubicBezTo>
                    <a:pt x="2679613" y="918169"/>
                    <a:pt x="2596620" y="914565"/>
                    <a:pt x="2594308" y="914400"/>
                  </a:cubicBezTo>
                  <a:cubicBezTo>
                    <a:pt x="2589023" y="910876"/>
                    <a:pt x="2584257" y="906409"/>
                    <a:pt x="2578452" y="903829"/>
                  </a:cubicBezTo>
                  <a:cubicBezTo>
                    <a:pt x="2568269" y="899303"/>
                    <a:pt x="2557309" y="896782"/>
                    <a:pt x="2546738" y="893258"/>
                  </a:cubicBezTo>
                  <a:cubicBezTo>
                    <a:pt x="2523981" y="885672"/>
                    <a:pt x="2536299" y="889326"/>
                    <a:pt x="2509739" y="882686"/>
                  </a:cubicBezTo>
                  <a:cubicBezTo>
                    <a:pt x="2491240" y="870353"/>
                    <a:pt x="2481551" y="866829"/>
                    <a:pt x="2472741" y="840402"/>
                  </a:cubicBezTo>
                  <a:cubicBezTo>
                    <a:pt x="2470979" y="835116"/>
                    <a:pt x="2471395" y="828485"/>
                    <a:pt x="2467455" y="824545"/>
                  </a:cubicBezTo>
                  <a:cubicBezTo>
                    <a:pt x="2463515" y="820605"/>
                    <a:pt x="2456884" y="821022"/>
                    <a:pt x="2451598" y="819260"/>
                  </a:cubicBezTo>
                  <a:lnTo>
                    <a:pt x="2419885" y="787547"/>
                  </a:lnTo>
                  <a:cubicBezTo>
                    <a:pt x="2407362" y="775024"/>
                    <a:pt x="2395536" y="761810"/>
                    <a:pt x="2377601" y="755833"/>
                  </a:cubicBezTo>
                  <a:cubicBezTo>
                    <a:pt x="2354269" y="748057"/>
                    <a:pt x="2366727" y="753040"/>
                    <a:pt x="2340602" y="739977"/>
                  </a:cubicBezTo>
                  <a:cubicBezTo>
                    <a:pt x="2254618" y="744753"/>
                    <a:pt x="2229354" y="714394"/>
                    <a:pt x="2250747" y="792832"/>
                  </a:cubicBezTo>
                  <a:cubicBezTo>
                    <a:pt x="2252058" y="797640"/>
                    <a:pt x="2257795" y="799879"/>
                    <a:pt x="2261319" y="803403"/>
                  </a:cubicBezTo>
                  <a:cubicBezTo>
                    <a:pt x="2263081" y="808689"/>
                    <a:pt x="2264112" y="814277"/>
                    <a:pt x="2266604" y="819260"/>
                  </a:cubicBezTo>
                  <a:cubicBezTo>
                    <a:pt x="2273270" y="832592"/>
                    <a:pt x="2277916" y="835857"/>
                    <a:pt x="2287746" y="845688"/>
                  </a:cubicBezTo>
                  <a:cubicBezTo>
                    <a:pt x="2218298" y="868836"/>
                    <a:pt x="2293847" y="845149"/>
                    <a:pt x="2108038" y="861544"/>
                  </a:cubicBezTo>
                  <a:cubicBezTo>
                    <a:pt x="2102488" y="862034"/>
                    <a:pt x="2097164" y="864338"/>
                    <a:pt x="2092181" y="866830"/>
                  </a:cubicBezTo>
                  <a:cubicBezTo>
                    <a:pt x="2086499" y="869671"/>
                    <a:pt x="2081610" y="873877"/>
                    <a:pt x="2076324" y="877401"/>
                  </a:cubicBezTo>
                  <a:cubicBezTo>
                    <a:pt x="2058706" y="875639"/>
                    <a:pt x="2040872" y="875378"/>
                    <a:pt x="2023469" y="872115"/>
                  </a:cubicBezTo>
                  <a:cubicBezTo>
                    <a:pt x="2012517" y="870061"/>
                    <a:pt x="1991756" y="861544"/>
                    <a:pt x="1991756" y="861544"/>
                  </a:cubicBezTo>
                  <a:cubicBezTo>
                    <a:pt x="1984540" y="854328"/>
                    <a:pt x="1975327" y="843735"/>
                    <a:pt x="1965328" y="840402"/>
                  </a:cubicBezTo>
                  <a:cubicBezTo>
                    <a:pt x="1949415" y="835097"/>
                    <a:pt x="1880739" y="830310"/>
                    <a:pt x="1875473" y="829831"/>
                  </a:cubicBezTo>
                  <a:cubicBezTo>
                    <a:pt x="1870188" y="824545"/>
                    <a:pt x="1865836" y="818120"/>
                    <a:pt x="1859617" y="813974"/>
                  </a:cubicBezTo>
                  <a:cubicBezTo>
                    <a:pt x="1854981" y="810883"/>
                    <a:pt x="1847700" y="812629"/>
                    <a:pt x="1843760" y="808689"/>
                  </a:cubicBezTo>
                  <a:cubicBezTo>
                    <a:pt x="1838188" y="803118"/>
                    <a:pt x="1837559" y="794103"/>
                    <a:pt x="1833189" y="787547"/>
                  </a:cubicBezTo>
                  <a:cubicBezTo>
                    <a:pt x="1827162" y="778507"/>
                    <a:pt x="1815246" y="772061"/>
                    <a:pt x="1806761" y="766404"/>
                  </a:cubicBezTo>
                  <a:cubicBezTo>
                    <a:pt x="1797952" y="768166"/>
                    <a:pt x="1788745" y="768536"/>
                    <a:pt x="1780334" y="771690"/>
                  </a:cubicBezTo>
                  <a:cubicBezTo>
                    <a:pt x="1743195" y="785618"/>
                    <a:pt x="1761749" y="823183"/>
                    <a:pt x="1759191" y="861544"/>
                  </a:cubicBezTo>
                  <a:cubicBezTo>
                    <a:pt x="1719711" y="857158"/>
                    <a:pt x="1670408" y="850973"/>
                    <a:pt x="1632338" y="850973"/>
                  </a:cubicBezTo>
                  <a:cubicBezTo>
                    <a:pt x="1607609" y="850973"/>
                    <a:pt x="1583007" y="854497"/>
                    <a:pt x="1558341" y="856259"/>
                  </a:cubicBezTo>
                  <a:cubicBezTo>
                    <a:pt x="1547362" y="889192"/>
                    <a:pt x="1554735" y="884192"/>
                    <a:pt x="1489628" y="866830"/>
                  </a:cubicBezTo>
                  <a:cubicBezTo>
                    <a:pt x="1482406" y="864904"/>
                    <a:pt x="1479514" y="855758"/>
                    <a:pt x="1473772" y="850973"/>
                  </a:cubicBezTo>
                  <a:cubicBezTo>
                    <a:pt x="1468892" y="846906"/>
                    <a:pt x="1463720" y="842982"/>
                    <a:pt x="1457915" y="840402"/>
                  </a:cubicBezTo>
                  <a:cubicBezTo>
                    <a:pt x="1417792" y="822570"/>
                    <a:pt x="1397583" y="827923"/>
                    <a:pt x="1346919" y="824545"/>
                  </a:cubicBezTo>
                  <a:cubicBezTo>
                    <a:pt x="1336348" y="821021"/>
                    <a:pt x="1326157" y="816027"/>
                    <a:pt x="1315205" y="813974"/>
                  </a:cubicBezTo>
                  <a:cubicBezTo>
                    <a:pt x="1248419" y="801452"/>
                    <a:pt x="1277611" y="823950"/>
                    <a:pt x="1246493" y="792832"/>
                  </a:cubicBezTo>
                  <a:cubicBezTo>
                    <a:pt x="1245248" y="787851"/>
                    <a:pt x="1239370" y="762040"/>
                    <a:pt x="1235922" y="755833"/>
                  </a:cubicBezTo>
                  <a:cubicBezTo>
                    <a:pt x="1224971" y="736121"/>
                    <a:pt x="1221008" y="720842"/>
                    <a:pt x="1198923" y="718834"/>
                  </a:cubicBezTo>
                  <a:cubicBezTo>
                    <a:pt x="1165539" y="715799"/>
                    <a:pt x="1131973" y="715311"/>
                    <a:pt x="1098498" y="713549"/>
                  </a:cubicBezTo>
                  <a:cubicBezTo>
                    <a:pt x="1093212" y="711787"/>
                    <a:pt x="1087479" y="711027"/>
                    <a:pt x="1082641" y="708263"/>
                  </a:cubicBezTo>
                  <a:cubicBezTo>
                    <a:pt x="1074993" y="703893"/>
                    <a:pt x="1069778" y="695417"/>
                    <a:pt x="1061499" y="692407"/>
                  </a:cubicBezTo>
                  <a:cubicBezTo>
                    <a:pt x="1049791" y="688150"/>
                    <a:pt x="1036833" y="688883"/>
                    <a:pt x="1024500" y="687121"/>
                  </a:cubicBezTo>
                  <a:cubicBezTo>
                    <a:pt x="999113" y="678660"/>
                    <a:pt x="991089" y="674692"/>
                    <a:pt x="955788" y="676550"/>
                  </a:cubicBezTo>
                  <a:cubicBezTo>
                    <a:pt x="939567" y="677404"/>
                    <a:pt x="924075" y="683597"/>
                    <a:pt x="908218" y="687121"/>
                  </a:cubicBezTo>
                  <a:cubicBezTo>
                    <a:pt x="902932" y="692407"/>
                    <a:pt x="898895" y="699348"/>
                    <a:pt x="892361" y="702978"/>
                  </a:cubicBezTo>
                  <a:cubicBezTo>
                    <a:pt x="882620" y="708389"/>
                    <a:pt x="860648" y="713549"/>
                    <a:pt x="860648" y="713549"/>
                  </a:cubicBezTo>
                  <a:cubicBezTo>
                    <a:pt x="852619" y="737637"/>
                    <a:pt x="853207" y="727632"/>
                    <a:pt x="860648" y="761119"/>
                  </a:cubicBezTo>
                  <a:cubicBezTo>
                    <a:pt x="861857" y="766558"/>
                    <a:pt x="862844" y="772339"/>
                    <a:pt x="865934" y="776975"/>
                  </a:cubicBezTo>
                  <a:cubicBezTo>
                    <a:pt x="870080" y="783194"/>
                    <a:pt x="876505" y="787546"/>
                    <a:pt x="881790" y="792832"/>
                  </a:cubicBezTo>
                  <a:cubicBezTo>
                    <a:pt x="886718" y="807615"/>
                    <a:pt x="896090" y="818287"/>
                    <a:pt x="865934" y="819260"/>
                  </a:cubicBezTo>
                  <a:lnTo>
                    <a:pt x="723224" y="813974"/>
                  </a:lnTo>
                  <a:cubicBezTo>
                    <a:pt x="714415" y="812212"/>
                    <a:pt x="705512" y="810868"/>
                    <a:pt x="696796" y="808689"/>
                  </a:cubicBezTo>
                  <a:cubicBezTo>
                    <a:pt x="691391" y="807338"/>
                    <a:pt x="686435" y="804319"/>
                    <a:pt x="680939" y="803403"/>
                  </a:cubicBezTo>
                  <a:cubicBezTo>
                    <a:pt x="665202" y="800780"/>
                    <a:pt x="649226" y="799880"/>
                    <a:pt x="633369" y="798118"/>
                  </a:cubicBezTo>
                  <a:cubicBezTo>
                    <a:pt x="613035" y="791339"/>
                    <a:pt x="612066" y="788268"/>
                    <a:pt x="585800" y="798118"/>
                  </a:cubicBezTo>
                  <a:cubicBezTo>
                    <a:pt x="581134" y="799868"/>
                    <a:pt x="578752" y="805165"/>
                    <a:pt x="575228" y="808689"/>
                  </a:cubicBezTo>
                  <a:cubicBezTo>
                    <a:pt x="573466" y="813974"/>
                    <a:pt x="569943" y="818974"/>
                    <a:pt x="569943" y="824545"/>
                  </a:cubicBezTo>
                  <a:cubicBezTo>
                    <a:pt x="569943" y="873173"/>
                    <a:pt x="557555" y="891804"/>
                    <a:pt x="585800" y="914400"/>
                  </a:cubicBezTo>
                  <a:cubicBezTo>
                    <a:pt x="590760" y="918368"/>
                    <a:pt x="595974" y="922130"/>
                    <a:pt x="601656" y="924971"/>
                  </a:cubicBezTo>
                  <a:cubicBezTo>
                    <a:pt x="606639" y="927463"/>
                    <a:pt x="612227" y="928494"/>
                    <a:pt x="617513" y="930256"/>
                  </a:cubicBezTo>
                  <a:cubicBezTo>
                    <a:pt x="622798" y="933780"/>
                    <a:pt x="632233" y="934577"/>
                    <a:pt x="633369" y="940827"/>
                  </a:cubicBezTo>
                  <a:cubicBezTo>
                    <a:pt x="644618" y="1002698"/>
                    <a:pt x="634028" y="974195"/>
                    <a:pt x="617513" y="998969"/>
                  </a:cubicBezTo>
                  <a:cubicBezTo>
                    <a:pt x="608805" y="1012031"/>
                    <a:pt x="606354" y="1021873"/>
                    <a:pt x="601656" y="1035967"/>
                  </a:cubicBezTo>
                  <a:cubicBezTo>
                    <a:pt x="599894" y="1046538"/>
                    <a:pt x="595607" y="1056991"/>
                    <a:pt x="596371" y="1067681"/>
                  </a:cubicBezTo>
                  <a:cubicBezTo>
                    <a:pt x="599735" y="1114770"/>
                    <a:pt x="625521" y="1114610"/>
                    <a:pt x="585800" y="1104679"/>
                  </a:cubicBezTo>
                  <a:cubicBezTo>
                    <a:pt x="582276" y="1099394"/>
                    <a:pt x="580188" y="1092791"/>
                    <a:pt x="575228" y="1088823"/>
                  </a:cubicBezTo>
                  <a:cubicBezTo>
                    <a:pt x="570878" y="1085343"/>
                    <a:pt x="564930" y="1083920"/>
                    <a:pt x="559372" y="1083537"/>
                  </a:cubicBezTo>
                  <a:cubicBezTo>
                    <a:pt x="513638" y="1080383"/>
                    <a:pt x="467755" y="1080014"/>
                    <a:pt x="421947" y="1078252"/>
                  </a:cubicBezTo>
                  <a:cubicBezTo>
                    <a:pt x="411376" y="1074728"/>
                    <a:pt x="401044" y="1070384"/>
                    <a:pt x="390234" y="1067681"/>
                  </a:cubicBezTo>
                  <a:cubicBezTo>
                    <a:pt x="363687" y="1061044"/>
                    <a:pt x="375984" y="1064692"/>
                    <a:pt x="353235" y="1057110"/>
                  </a:cubicBezTo>
                  <a:cubicBezTo>
                    <a:pt x="349711" y="1053586"/>
                    <a:pt x="345428" y="1050685"/>
                    <a:pt x="342664" y="1046538"/>
                  </a:cubicBezTo>
                  <a:cubicBezTo>
                    <a:pt x="333955" y="1033474"/>
                    <a:pt x="331506" y="1023636"/>
                    <a:pt x="326808" y="1009540"/>
                  </a:cubicBezTo>
                  <a:cubicBezTo>
                    <a:pt x="339141" y="972541"/>
                    <a:pt x="326808" y="981350"/>
                    <a:pt x="353235" y="972541"/>
                  </a:cubicBezTo>
                  <a:cubicBezTo>
                    <a:pt x="358521" y="969017"/>
                    <a:pt x="363576" y="965122"/>
                    <a:pt x="369092" y="961970"/>
                  </a:cubicBezTo>
                  <a:cubicBezTo>
                    <a:pt x="375933" y="958061"/>
                    <a:pt x="385190" y="957452"/>
                    <a:pt x="390234" y="951399"/>
                  </a:cubicBezTo>
                  <a:cubicBezTo>
                    <a:pt x="394885" y="945818"/>
                    <a:pt x="392658" y="936933"/>
                    <a:pt x="395520" y="930256"/>
                  </a:cubicBezTo>
                  <a:cubicBezTo>
                    <a:pt x="398022" y="924417"/>
                    <a:pt x="402567" y="919685"/>
                    <a:pt x="406091" y="914400"/>
                  </a:cubicBezTo>
                  <a:cubicBezTo>
                    <a:pt x="404329" y="898543"/>
                    <a:pt x="406730" y="881643"/>
                    <a:pt x="400805" y="866830"/>
                  </a:cubicBezTo>
                  <a:cubicBezTo>
                    <a:pt x="398736" y="861657"/>
                    <a:pt x="390306" y="863075"/>
                    <a:pt x="384949" y="861544"/>
                  </a:cubicBezTo>
                  <a:cubicBezTo>
                    <a:pt x="377964" y="859548"/>
                    <a:pt x="370997" y="857286"/>
                    <a:pt x="363806" y="856259"/>
                  </a:cubicBezTo>
                  <a:cubicBezTo>
                    <a:pt x="346278" y="853755"/>
                    <a:pt x="328569" y="852735"/>
                    <a:pt x="310951" y="850973"/>
                  </a:cubicBezTo>
                  <a:cubicBezTo>
                    <a:pt x="285822" y="834221"/>
                    <a:pt x="301121" y="842411"/>
                    <a:pt x="263381" y="829831"/>
                  </a:cubicBezTo>
                  <a:lnTo>
                    <a:pt x="247524" y="824545"/>
                  </a:lnTo>
                  <a:cubicBezTo>
                    <a:pt x="234241" y="784695"/>
                    <a:pt x="252158" y="833812"/>
                    <a:pt x="231668" y="792832"/>
                  </a:cubicBezTo>
                  <a:cubicBezTo>
                    <a:pt x="225332" y="780159"/>
                    <a:pt x="228560" y="767130"/>
                    <a:pt x="210526" y="761119"/>
                  </a:cubicBezTo>
                  <a:cubicBezTo>
                    <a:pt x="195390" y="756074"/>
                    <a:pt x="178813" y="757595"/>
                    <a:pt x="162956" y="755833"/>
                  </a:cubicBezTo>
                  <a:cubicBezTo>
                    <a:pt x="161194" y="750548"/>
                    <a:pt x="160536" y="744754"/>
                    <a:pt x="157670" y="739977"/>
                  </a:cubicBezTo>
                  <a:cubicBezTo>
                    <a:pt x="155106" y="735704"/>
                    <a:pt x="147099" y="734388"/>
                    <a:pt x="147099" y="729405"/>
                  </a:cubicBezTo>
                  <a:cubicBezTo>
                    <a:pt x="147099" y="723053"/>
                    <a:pt x="154146" y="718834"/>
                    <a:pt x="157670" y="713549"/>
                  </a:cubicBezTo>
                  <a:cubicBezTo>
                    <a:pt x="155908" y="704740"/>
                    <a:pt x="154563" y="695837"/>
                    <a:pt x="152384" y="687121"/>
                  </a:cubicBezTo>
                  <a:cubicBezTo>
                    <a:pt x="151033" y="681716"/>
                    <a:pt x="147099" y="676836"/>
                    <a:pt x="147099" y="671264"/>
                  </a:cubicBezTo>
                  <a:cubicBezTo>
                    <a:pt x="147099" y="667324"/>
                    <a:pt x="157670" y="687121"/>
                    <a:pt x="157670" y="687121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479849" y="2070173"/>
              <a:ext cx="86679" cy="70474"/>
            </a:xfrm>
            <a:custGeom>
              <a:avLst/>
              <a:gdLst>
                <a:gd name="connsiteX0" fmla="*/ 18153 w 86679"/>
                <a:gd name="connsiteY0" fmla="*/ 1762 h 70474"/>
                <a:gd name="connsiteX1" fmla="*/ 34010 w 86679"/>
                <a:gd name="connsiteY1" fmla="*/ 12333 h 70474"/>
                <a:gd name="connsiteX2" fmla="*/ 44581 w 86679"/>
                <a:gd name="connsiteY2" fmla="*/ 28190 h 70474"/>
                <a:gd name="connsiteX3" fmla="*/ 60438 w 86679"/>
                <a:gd name="connsiteY3" fmla="*/ 33476 h 70474"/>
                <a:gd name="connsiteX4" fmla="*/ 81580 w 86679"/>
                <a:gd name="connsiteY4" fmla="*/ 65189 h 70474"/>
                <a:gd name="connsiteX5" fmla="*/ 65723 w 86679"/>
                <a:gd name="connsiteY5" fmla="*/ 70474 h 70474"/>
                <a:gd name="connsiteX6" fmla="*/ 18153 w 86679"/>
                <a:gd name="connsiteY6" fmla="*/ 65189 h 70474"/>
                <a:gd name="connsiteX7" fmla="*/ 2297 w 86679"/>
                <a:gd name="connsiteY7" fmla="*/ 54618 h 70474"/>
                <a:gd name="connsiteX8" fmla="*/ 7582 w 86679"/>
                <a:gd name="connsiteY8" fmla="*/ 33476 h 70474"/>
                <a:gd name="connsiteX9" fmla="*/ 18153 w 86679"/>
                <a:gd name="connsiteY9" fmla="*/ 22904 h 70474"/>
                <a:gd name="connsiteX10" fmla="*/ 18153 w 86679"/>
                <a:gd name="connsiteY10" fmla="*/ 1762 h 7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79" h="70474">
                  <a:moveTo>
                    <a:pt x="18153" y="1762"/>
                  </a:moveTo>
                  <a:cubicBezTo>
                    <a:pt x="20796" y="0"/>
                    <a:pt x="29518" y="7841"/>
                    <a:pt x="34010" y="12333"/>
                  </a:cubicBezTo>
                  <a:cubicBezTo>
                    <a:pt x="38502" y="16825"/>
                    <a:pt x="39621" y="24222"/>
                    <a:pt x="44581" y="28190"/>
                  </a:cubicBezTo>
                  <a:cubicBezTo>
                    <a:pt x="48932" y="31671"/>
                    <a:pt x="55152" y="31714"/>
                    <a:pt x="60438" y="33476"/>
                  </a:cubicBezTo>
                  <a:cubicBezTo>
                    <a:pt x="63130" y="36168"/>
                    <a:pt x="86679" y="54990"/>
                    <a:pt x="81580" y="65189"/>
                  </a:cubicBezTo>
                  <a:cubicBezTo>
                    <a:pt x="79088" y="70172"/>
                    <a:pt x="71009" y="68712"/>
                    <a:pt x="65723" y="70474"/>
                  </a:cubicBezTo>
                  <a:cubicBezTo>
                    <a:pt x="49866" y="68712"/>
                    <a:pt x="33631" y="69058"/>
                    <a:pt x="18153" y="65189"/>
                  </a:cubicBezTo>
                  <a:cubicBezTo>
                    <a:pt x="11990" y="63648"/>
                    <a:pt x="4306" y="60644"/>
                    <a:pt x="2297" y="54618"/>
                  </a:cubicBezTo>
                  <a:cubicBezTo>
                    <a:pt x="0" y="47727"/>
                    <a:pt x="4334" y="39973"/>
                    <a:pt x="7582" y="33476"/>
                  </a:cubicBezTo>
                  <a:cubicBezTo>
                    <a:pt x="9811" y="29019"/>
                    <a:pt x="14629" y="26428"/>
                    <a:pt x="18153" y="22904"/>
                  </a:cubicBezTo>
                  <a:cubicBezTo>
                    <a:pt x="23996" y="5376"/>
                    <a:pt x="15510" y="3524"/>
                    <a:pt x="18153" y="1762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095269" y="1420601"/>
              <a:ext cx="259663" cy="239061"/>
            </a:xfrm>
            <a:custGeom>
              <a:avLst/>
              <a:gdLst>
                <a:gd name="connsiteX0" fmla="*/ 95140 w 259663"/>
                <a:gd name="connsiteY0" fmla="*/ 228490 h 239061"/>
                <a:gd name="connsiteX1" fmla="*/ 58141 w 259663"/>
                <a:gd name="connsiteY1" fmla="*/ 217919 h 239061"/>
                <a:gd name="connsiteX2" fmla="*/ 36999 w 259663"/>
                <a:gd name="connsiteY2" fmla="*/ 186206 h 239061"/>
                <a:gd name="connsiteX3" fmla="*/ 31714 w 259663"/>
                <a:gd name="connsiteY3" fmla="*/ 170349 h 239061"/>
                <a:gd name="connsiteX4" fmla="*/ 15857 w 259663"/>
                <a:gd name="connsiteY4" fmla="*/ 165064 h 239061"/>
                <a:gd name="connsiteX5" fmla="*/ 5286 w 259663"/>
                <a:gd name="connsiteY5" fmla="*/ 133350 h 239061"/>
                <a:gd name="connsiteX6" fmla="*/ 0 w 259663"/>
                <a:gd name="connsiteY6" fmla="*/ 117494 h 239061"/>
                <a:gd name="connsiteX7" fmla="*/ 10571 w 259663"/>
                <a:gd name="connsiteY7" fmla="*/ 75209 h 239061"/>
                <a:gd name="connsiteX8" fmla="*/ 31714 w 259663"/>
                <a:gd name="connsiteY8" fmla="*/ 43496 h 239061"/>
                <a:gd name="connsiteX9" fmla="*/ 47570 w 259663"/>
                <a:gd name="connsiteY9" fmla="*/ 38211 h 239061"/>
                <a:gd name="connsiteX10" fmla="*/ 58141 w 259663"/>
                <a:gd name="connsiteY10" fmla="*/ 27639 h 239061"/>
                <a:gd name="connsiteX11" fmla="*/ 73998 w 259663"/>
                <a:gd name="connsiteY11" fmla="*/ 22354 h 239061"/>
                <a:gd name="connsiteX12" fmla="*/ 158567 w 259663"/>
                <a:gd name="connsiteY12" fmla="*/ 17068 h 239061"/>
                <a:gd name="connsiteX13" fmla="*/ 179709 w 259663"/>
                <a:gd name="connsiteY13" fmla="*/ 11783 h 239061"/>
                <a:gd name="connsiteX14" fmla="*/ 232565 w 259663"/>
                <a:gd name="connsiteY14" fmla="*/ 1212 h 239061"/>
                <a:gd name="connsiteX15" fmla="*/ 253707 w 259663"/>
                <a:gd name="connsiteY15" fmla="*/ 6497 h 239061"/>
                <a:gd name="connsiteX16" fmla="*/ 221993 w 259663"/>
                <a:gd name="connsiteY16" fmla="*/ 32925 h 239061"/>
                <a:gd name="connsiteX17" fmla="*/ 184995 w 259663"/>
                <a:gd name="connsiteY17" fmla="*/ 43496 h 239061"/>
                <a:gd name="connsiteX18" fmla="*/ 126854 w 259663"/>
                <a:gd name="connsiteY18" fmla="*/ 48782 h 239061"/>
                <a:gd name="connsiteX19" fmla="*/ 95140 w 259663"/>
                <a:gd name="connsiteY19" fmla="*/ 54067 h 239061"/>
                <a:gd name="connsiteX20" fmla="*/ 63427 w 259663"/>
                <a:gd name="connsiteY20" fmla="*/ 75209 h 239061"/>
                <a:gd name="connsiteX21" fmla="*/ 58141 w 259663"/>
                <a:gd name="connsiteY21" fmla="*/ 101637 h 239061"/>
                <a:gd name="connsiteX22" fmla="*/ 79284 w 259663"/>
                <a:gd name="connsiteY22" fmla="*/ 165064 h 239061"/>
                <a:gd name="connsiteX23" fmla="*/ 95140 w 259663"/>
                <a:gd name="connsiteY23" fmla="*/ 170349 h 239061"/>
                <a:gd name="connsiteX24" fmla="*/ 121568 w 259663"/>
                <a:gd name="connsiteY24" fmla="*/ 196777 h 239061"/>
                <a:gd name="connsiteX25" fmla="*/ 110997 w 259663"/>
                <a:gd name="connsiteY25" fmla="*/ 233776 h 239061"/>
                <a:gd name="connsiteX26" fmla="*/ 95140 w 259663"/>
                <a:gd name="connsiteY26" fmla="*/ 239061 h 239061"/>
                <a:gd name="connsiteX27" fmla="*/ 95140 w 259663"/>
                <a:gd name="connsiteY27" fmla="*/ 228490 h 2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9663" h="239061">
                  <a:moveTo>
                    <a:pt x="95140" y="228490"/>
                  </a:moveTo>
                  <a:cubicBezTo>
                    <a:pt x="94955" y="228444"/>
                    <a:pt x="60670" y="220448"/>
                    <a:pt x="58141" y="217919"/>
                  </a:cubicBezTo>
                  <a:cubicBezTo>
                    <a:pt x="49157" y="208935"/>
                    <a:pt x="36999" y="186206"/>
                    <a:pt x="36999" y="186206"/>
                  </a:cubicBezTo>
                  <a:cubicBezTo>
                    <a:pt x="35237" y="180920"/>
                    <a:pt x="35654" y="174289"/>
                    <a:pt x="31714" y="170349"/>
                  </a:cubicBezTo>
                  <a:cubicBezTo>
                    <a:pt x="27774" y="166409"/>
                    <a:pt x="19095" y="169598"/>
                    <a:pt x="15857" y="165064"/>
                  </a:cubicBezTo>
                  <a:cubicBezTo>
                    <a:pt x="9380" y="155996"/>
                    <a:pt x="8810" y="143921"/>
                    <a:pt x="5286" y="133350"/>
                  </a:cubicBezTo>
                  <a:lnTo>
                    <a:pt x="0" y="117494"/>
                  </a:lnTo>
                  <a:cubicBezTo>
                    <a:pt x="1463" y="110178"/>
                    <a:pt x="5494" y="84348"/>
                    <a:pt x="10571" y="75209"/>
                  </a:cubicBezTo>
                  <a:cubicBezTo>
                    <a:pt x="16741" y="64103"/>
                    <a:pt x="19661" y="47513"/>
                    <a:pt x="31714" y="43496"/>
                  </a:cubicBezTo>
                  <a:lnTo>
                    <a:pt x="47570" y="38211"/>
                  </a:lnTo>
                  <a:cubicBezTo>
                    <a:pt x="51094" y="34687"/>
                    <a:pt x="53868" y="30203"/>
                    <a:pt x="58141" y="27639"/>
                  </a:cubicBezTo>
                  <a:cubicBezTo>
                    <a:pt x="62919" y="24772"/>
                    <a:pt x="68457" y="22937"/>
                    <a:pt x="73998" y="22354"/>
                  </a:cubicBezTo>
                  <a:cubicBezTo>
                    <a:pt x="102087" y="19397"/>
                    <a:pt x="130377" y="18830"/>
                    <a:pt x="158567" y="17068"/>
                  </a:cubicBezTo>
                  <a:cubicBezTo>
                    <a:pt x="165614" y="15306"/>
                    <a:pt x="172562" y="13082"/>
                    <a:pt x="179709" y="11783"/>
                  </a:cubicBezTo>
                  <a:cubicBezTo>
                    <a:pt x="233155" y="2066"/>
                    <a:pt x="200000" y="12066"/>
                    <a:pt x="232565" y="1212"/>
                  </a:cubicBezTo>
                  <a:cubicBezTo>
                    <a:pt x="239612" y="2974"/>
                    <a:pt x="250458" y="0"/>
                    <a:pt x="253707" y="6497"/>
                  </a:cubicBezTo>
                  <a:cubicBezTo>
                    <a:pt x="259663" y="18410"/>
                    <a:pt x="222897" y="32538"/>
                    <a:pt x="221993" y="32925"/>
                  </a:cubicBezTo>
                  <a:cubicBezTo>
                    <a:pt x="214624" y="36083"/>
                    <a:pt x="191490" y="42630"/>
                    <a:pt x="184995" y="43496"/>
                  </a:cubicBezTo>
                  <a:cubicBezTo>
                    <a:pt x="165705" y="46068"/>
                    <a:pt x="146181" y="46508"/>
                    <a:pt x="126854" y="48782"/>
                  </a:cubicBezTo>
                  <a:cubicBezTo>
                    <a:pt x="116210" y="50034"/>
                    <a:pt x="105711" y="52305"/>
                    <a:pt x="95140" y="54067"/>
                  </a:cubicBezTo>
                  <a:cubicBezTo>
                    <a:pt x="81046" y="58765"/>
                    <a:pt x="71345" y="59374"/>
                    <a:pt x="63427" y="75209"/>
                  </a:cubicBezTo>
                  <a:cubicBezTo>
                    <a:pt x="59409" y="83244"/>
                    <a:pt x="59903" y="92828"/>
                    <a:pt x="58141" y="101637"/>
                  </a:cubicBezTo>
                  <a:cubicBezTo>
                    <a:pt x="61935" y="135784"/>
                    <a:pt x="53231" y="147696"/>
                    <a:pt x="79284" y="165064"/>
                  </a:cubicBezTo>
                  <a:cubicBezTo>
                    <a:pt x="83920" y="168154"/>
                    <a:pt x="89855" y="168587"/>
                    <a:pt x="95140" y="170349"/>
                  </a:cubicBezTo>
                  <a:cubicBezTo>
                    <a:pt x="104042" y="176284"/>
                    <a:pt x="119714" y="183794"/>
                    <a:pt x="121568" y="196777"/>
                  </a:cubicBezTo>
                  <a:cubicBezTo>
                    <a:pt x="121585" y="196895"/>
                    <a:pt x="113475" y="231298"/>
                    <a:pt x="110997" y="233776"/>
                  </a:cubicBezTo>
                  <a:cubicBezTo>
                    <a:pt x="107057" y="237716"/>
                    <a:pt x="100426" y="237299"/>
                    <a:pt x="95140" y="239061"/>
                  </a:cubicBezTo>
                  <a:lnTo>
                    <a:pt x="95140" y="228490"/>
                  </a:ln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672275" y="1301314"/>
              <a:ext cx="300396" cy="123855"/>
            </a:xfrm>
            <a:custGeom>
              <a:avLst/>
              <a:gdLst>
                <a:gd name="connsiteX0" fmla="*/ 131258 w 300396"/>
                <a:gd name="connsiteY0" fmla="*/ 115213 h 123855"/>
                <a:gd name="connsiteX1" fmla="*/ 99545 w 300396"/>
                <a:gd name="connsiteY1" fmla="*/ 109928 h 123855"/>
                <a:gd name="connsiteX2" fmla="*/ 25547 w 300396"/>
                <a:gd name="connsiteY2" fmla="*/ 104642 h 123855"/>
                <a:gd name="connsiteX3" fmla="*/ 30833 w 300396"/>
                <a:gd name="connsiteY3" fmla="*/ 83500 h 123855"/>
                <a:gd name="connsiteX4" fmla="*/ 4405 w 300396"/>
                <a:gd name="connsiteY4" fmla="*/ 57072 h 123855"/>
                <a:gd name="connsiteX5" fmla="*/ 20261 w 300396"/>
                <a:gd name="connsiteY5" fmla="*/ 62358 h 123855"/>
                <a:gd name="connsiteX6" fmla="*/ 73117 w 300396"/>
                <a:gd name="connsiteY6" fmla="*/ 35930 h 123855"/>
                <a:gd name="connsiteX7" fmla="*/ 78402 w 300396"/>
                <a:gd name="connsiteY7" fmla="*/ 20073 h 123855"/>
                <a:gd name="connsiteX8" fmla="*/ 57260 w 300396"/>
                <a:gd name="connsiteY8" fmla="*/ 14788 h 123855"/>
                <a:gd name="connsiteX9" fmla="*/ 125972 w 300396"/>
                <a:gd name="connsiteY9" fmla="*/ 14788 h 123855"/>
                <a:gd name="connsiteX10" fmla="*/ 152400 w 300396"/>
                <a:gd name="connsiteY10" fmla="*/ 51787 h 123855"/>
                <a:gd name="connsiteX11" fmla="*/ 199970 w 300396"/>
                <a:gd name="connsiteY11" fmla="*/ 57072 h 123855"/>
                <a:gd name="connsiteX12" fmla="*/ 231683 w 300396"/>
                <a:gd name="connsiteY12" fmla="*/ 67643 h 123855"/>
                <a:gd name="connsiteX13" fmla="*/ 263397 w 300396"/>
                <a:gd name="connsiteY13" fmla="*/ 88785 h 123855"/>
                <a:gd name="connsiteX14" fmla="*/ 300396 w 300396"/>
                <a:gd name="connsiteY14" fmla="*/ 99357 h 123855"/>
                <a:gd name="connsiteX15" fmla="*/ 162971 w 300396"/>
                <a:gd name="connsiteY15" fmla="*/ 104642 h 123855"/>
                <a:gd name="connsiteX16" fmla="*/ 131258 w 300396"/>
                <a:gd name="connsiteY16" fmla="*/ 120499 h 123855"/>
                <a:gd name="connsiteX17" fmla="*/ 131258 w 300396"/>
                <a:gd name="connsiteY17" fmla="*/ 115213 h 12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0396" h="123855">
                  <a:moveTo>
                    <a:pt x="131258" y="115213"/>
                  </a:moveTo>
                  <a:cubicBezTo>
                    <a:pt x="125973" y="113451"/>
                    <a:pt x="110209" y="110994"/>
                    <a:pt x="99545" y="109928"/>
                  </a:cubicBezTo>
                  <a:cubicBezTo>
                    <a:pt x="74939" y="107467"/>
                    <a:pt x="48628" y="113519"/>
                    <a:pt x="25547" y="104642"/>
                  </a:cubicBezTo>
                  <a:cubicBezTo>
                    <a:pt x="18767" y="102034"/>
                    <a:pt x="29071" y="90547"/>
                    <a:pt x="30833" y="83500"/>
                  </a:cubicBezTo>
                  <a:cubicBezTo>
                    <a:pt x="28190" y="81738"/>
                    <a:pt x="0" y="65882"/>
                    <a:pt x="4405" y="57072"/>
                  </a:cubicBezTo>
                  <a:cubicBezTo>
                    <a:pt x="6896" y="52089"/>
                    <a:pt x="14976" y="60596"/>
                    <a:pt x="20261" y="62358"/>
                  </a:cubicBezTo>
                  <a:cubicBezTo>
                    <a:pt x="60332" y="49001"/>
                    <a:pt x="43061" y="58473"/>
                    <a:pt x="73117" y="35930"/>
                  </a:cubicBezTo>
                  <a:cubicBezTo>
                    <a:pt x="74879" y="30644"/>
                    <a:pt x="81745" y="24530"/>
                    <a:pt x="78402" y="20073"/>
                  </a:cubicBezTo>
                  <a:cubicBezTo>
                    <a:pt x="74043" y="14262"/>
                    <a:pt x="64245" y="16784"/>
                    <a:pt x="57260" y="14788"/>
                  </a:cubicBezTo>
                  <a:cubicBezTo>
                    <a:pt x="5503" y="0"/>
                    <a:pt x="82008" y="12040"/>
                    <a:pt x="125972" y="14788"/>
                  </a:cubicBezTo>
                  <a:cubicBezTo>
                    <a:pt x="135195" y="42458"/>
                    <a:pt x="127527" y="47642"/>
                    <a:pt x="152400" y="51787"/>
                  </a:cubicBezTo>
                  <a:cubicBezTo>
                    <a:pt x="168137" y="54410"/>
                    <a:pt x="184113" y="55310"/>
                    <a:pt x="199970" y="57072"/>
                  </a:cubicBezTo>
                  <a:cubicBezTo>
                    <a:pt x="210541" y="60596"/>
                    <a:pt x="222412" y="61462"/>
                    <a:pt x="231683" y="67643"/>
                  </a:cubicBezTo>
                  <a:cubicBezTo>
                    <a:pt x="242254" y="74690"/>
                    <a:pt x="251071" y="85703"/>
                    <a:pt x="263397" y="88785"/>
                  </a:cubicBezTo>
                  <a:cubicBezTo>
                    <a:pt x="289944" y="95422"/>
                    <a:pt x="277648" y="91774"/>
                    <a:pt x="300396" y="99357"/>
                  </a:cubicBezTo>
                  <a:cubicBezTo>
                    <a:pt x="254588" y="101119"/>
                    <a:pt x="208570" y="99925"/>
                    <a:pt x="162971" y="104642"/>
                  </a:cubicBezTo>
                  <a:cubicBezTo>
                    <a:pt x="148294" y="106160"/>
                    <a:pt x="148041" y="123855"/>
                    <a:pt x="131258" y="120499"/>
                  </a:cubicBezTo>
                  <a:cubicBezTo>
                    <a:pt x="126372" y="119522"/>
                    <a:pt x="136544" y="116975"/>
                    <a:pt x="131258" y="115213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575223" y="1420911"/>
              <a:ext cx="344772" cy="125890"/>
            </a:xfrm>
            <a:custGeom>
              <a:avLst/>
              <a:gdLst>
                <a:gd name="connsiteX0" fmla="*/ 116282 w 344772"/>
                <a:gd name="connsiteY0" fmla="*/ 96042 h 125890"/>
                <a:gd name="connsiteX1" fmla="*/ 5286 w 344772"/>
                <a:gd name="connsiteY1" fmla="*/ 53757 h 125890"/>
                <a:gd name="connsiteX2" fmla="*/ 0 w 344772"/>
                <a:gd name="connsiteY2" fmla="*/ 37901 h 125890"/>
                <a:gd name="connsiteX3" fmla="*/ 5286 w 344772"/>
                <a:gd name="connsiteY3" fmla="*/ 11473 h 125890"/>
                <a:gd name="connsiteX4" fmla="*/ 47570 w 344772"/>
                <a:gd name="connsiteY4" fmla="*/ 11473 h 125890"/>
                <a:gd name="connsiteX5" fmla="*/ 68712 w 344772"/>
                <a:gd name="connsiteY5" fmla="*/ 37901 h 125890"/>
                <a:gd name="connsiteX6" fmla="*/ 84569 w 344772"/>
                <a:gd name="connsiteY6" fmla="*/ 43186 h 125890"/>
                <a:gd name="connsiteX7" fmla="*/ 132139 w 344772"/>
                <a:gd name="connsiteY7" fmla="*/ 37901 h 125890"/>
                <a:gd name="connsiteX8" fmla="*/ 158567 w 344772"/>
                <a:gd name="connsiteY8" fmla="*/ 11473 h 125890"/>
                <a:gd name="connsiteX9" fmla="*/ 174423 w 344772"/>
                <a:gd name="connsiteY9" fmla="*/ 16758 h 125890"/>
                <a:gd name="connsiteX10" fmla="*/ 206137 w 344772"/>
                <a:gd name="connsiteY10" fmla="*/ 32615 h 125890"/>
                <a:gd name="connsiteX11" fmla="*/ 237850 w 344772"/>
                <a:gd name="connsiteY11" fmla="*/ 27329 h 125890"/>
                <a:gd name="connsiteX12" fmla="*/ 253706 w 344772"/>
                <a:gd name="connsiteY12" fmla="*/ 16758 h 125890"/>
                <a:gd name="connsiteX13" fmla="*/ 317133 w 344772"/>
                <a:gd name="connsiteY13" fmla="*/ 27329 h 125890"/>
                <a:gd name="connsiteX14" fmla="*/ 338275 w 344772"/>
                <a:gd name="connsiteY14" fmla="*/ 69614 h 125890"/>
                <a:gd name="connsiteX15" fmla="*/ 343561 w 344772"/>
                <a:gd name="connsiteY15" fmla="*/ 85471 h 125890"/>
                <a:gd name="connsiteX16" fmla="*/ 338275 w 344772"/>
                <a:gd name="connsiteY16" fmla="*/ 106613 h 125890"/>
                <a:gd name="connsiteX17" fmla="*/ 322419 w 344772"/>
                <a:gd name="connsiteY17" fmla="*/ 96042 h 125890"/>
                <a:gd name="connsiteX18" fmla="*/ 306562 w 344772"/>
                <a:gd name="connsiteY18" fmla="*/ 80185 h 125890"/>
                <a:gd name="connsiteX19" fmla="*/ 269563 w 344772"/>
                <a:gd name="connsiteY19" fmla="*/ 64328 h 125890"/>
                <a:gd name="connsiteX20" fmla="*/ 227279 w 344772"/>
                <a:gd name="connsiteY20" fmla="*/ 69614 h 125890"/>
                <a:gd name="connsiteX21" fmla="*/ 195565 w 344772"/>
                <a:gd name="connsiteY21" fmla="*/ 80185 h 125890"/>
                <a:gd name="connsiteX22" fmla="*/ 147995 w 344772"/>
                <a:gd name="connsiteY22" fmla="*/ 90756 h 125890"/>
                <a:gd name="connsiteX23" fmla="*/ 126853 w 344772"/>
                <a:gd name="connsiteY23" fmla="*/ 101327 h 125890"/>
                <a:gd name="connsiteX24" fmla="*/ 100426 w 344772"/>
                <a:gd name="connsiteY24" fmla="*/ 96042 h 125890"/>
                <a:gd name="connsiteX25" fmla="*/ 116282 w 344772"/>
                <a:gd name="connsiteY25" fmla="*/ 96042 h 12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4772" h="125890">
                  <a:moveTo>
                    <a:pt x="116282" y="96042"/>
                  </a:moveTo>
                  <a:cubicBezTo>
                    <a:pt x="100425" y="88995"/>
                    <a:pt x="19713" y="125890"/>
                    <a:pt x="5286" y="53757"/>
                  </a:cubicBezTo>
                  <a:cubicBezTo>
                    <a:pt x="4193" y="48294"/>
                    <a:pt x="1762" y="43186"/>
                    <a:pt x="0" y="37901"/>
                  </a:cubicBezTo>
                  <a:cubicBezTo>
                    <a:pt x="1762" y="29092"/>
                    <a:pt x="303" y="18948"/>
                    <a:pt x="5286" y="11473"/>
                  </a:cubicBezTo>
                  <a:cubicBezTo>
                    <a:pt x="12935" y="0"/>
                    <a:pt x="42656" y="10490"/>
                    <a:pt x="47570" y="11473"/>
                  </a:cubicBezTo>
                  <a:cubicBezTo>
                    <a:pt x="52370" y="18673"/>
                    <a:pt x="60346" y="32881"/>
                    <a:pt x="68712" y="37901"/>
                  </a:cubicBezTo>
                  <a:cubicBezTo>
                    <a:pt x="73490" y="40768"/>
                    <a:pt x="79283" y="41424"/>
                    <a:pt x="84569" y="43186"/>
                  </a:cubicBezTo>
                  <a:cubicBezTo>
                    <a:pt x="100426" y="41424"/>
                    <a:pt x="117475" y="44186"/>
                    <a:pt x="132139" y="37901"/>
                  </a:cubicBezTo>
                  <a:cubicBezTo>
                    <a:pt x="143590" y="32993"/>
                    <a:pt x="158567" y="11473"/>
                    <a:pt x="158567" y="11473"/>
                  </a:cubicBezTo>
                  <a:cubicBezTo>
                    <a:pt x="163852" y="13235"/>
                    <a:pt x="169440" y="14267"/>
                    <a:pt x="174423" y="16758"/>
                  </a:cubicBezTo>
                  <a:cubicBezTo>
                    <a:pt x="215413" y="37252"/>
                    <a:pt x="166276" y="19327"/>
                    <a:pt x="206137" y="32615"/>
                  </a:cubicBezTo>
                  <a:cubicBezTo>
                    <a:pt x="216708" y="30853"/>
                    <a:pt x="227683" y="30718"/>
                    <a:pt x="237850" y="27329"/>
                  </a:cubicBezTo>
                  <a:cubicBezTo>
                    <a:pt x="243876" y="25320"/>
                    <a:pt x="247354" y="16758"/>
                    <a:pt x="253706" y="16758"/>
                  </a:cubicBezTo>
                  <a:cubicBezTo>
                    <a:pt x="275140" y="16758"/>
                    <a:pt x="295991" y="23805"/>
                    <a:pt x="317133" y="27329"/>
                  </a:cubicBezTo>
                  <a:cubicBezTo>
                    <a:pt x="335583" y="45781"/>
                    <a:pt x="326128" y="33173"/>
                    <a:pt x="338275" y="69614"/>
                  </a:cubicBezTo>
                  <a:lnTo>
                    <a:pt x="343561" y="85471"/>
                  </a:lnTo>
                  <a:cubicBezTo>
                    <a:pt x="341799" y="92518"/>
                    <a:pt x="344772" y="103364"/>
                    <a:pt x="338275" y="106613"/>
                  </a:cubicBezTo>
                  <a:cubicBezTo>
                    <a:pt x="332593" y="109454"/>
                    <a:pt x="327299" y="100109"/>
                    <a:pt x="322419" y="96042"/>
                  </a:cubicBezTo>
                  <a:cubicBezTo>
                    <a:pt x="316677" y="91257"/>
                    <a:pt x="312645" y="84530"/>
                    <a:pt x="306562" y="80185"/>
                  </a:cubicBezTo>
                  <a:cubicBezTo>
                    <a:pt x="295133" y="72021"/>
                    <a:pt x="282502" y="68641"/>
                    <a:pt x="269563" y="64328"/>
                  </a:cubicBezTo>
                  <a:cubicBezTo>
                    <a:pt x="255468" y="66090"/>
                    <a:pt x="241168" y="66638"/>
                    <a:pt x="227279" y="69614"/>
                  </a:cubicBezTo>
                  <a:cubicBezTo>
                    <a:pt x="216383" y="71949"/>
                    <a:pt x="206492" y="77999"/>
                    <a:pt x="195565" y="80185"/>
                  </a:cubicBezTo>
                  <a:cubicBezTo>
                    <a:pt x="162015" y="86896"/>
                    <a:pt x="177853" y="83292"/>
                    <a:pt x="147995" y="90756"/>
                  </a:cubicBezTo>
                  <a:cubicBezTo>
                    <a:pt x="140948" y="94280"/>
                    <a:pt x="134684" y="100457"/>
                    <a:pt x="126853" y="101327"/>
                  </a:cubicBezTo>
                  <a:cubicBezTo>
                    <a:pt x="117925" y="102319"/>
                    <a:pt x="109287" y="97519"/>
                    <a:pt x="100426" y="96042"/>
                  </a:cubicBezTo>
                  <a:cubicBezTo>
                    <a:pt x="98688" y="95752"/>
                    <a:pt x="132139" y="103090"/>
                    <a:pt x="116282" y="96042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68055" y="2142158"/>
              <a:ext cx="215596" cy="270984"/>
            </a:xfrm>
            <a:custGeom>
              <a:avLst/>
              <a:gdLst>
                <a:gd name="connsiteX0" fmla="*/ 142710 w 215596"/>
                <a:gd name="connsiteY0" fmla="*/ 268052 h 270984"/>
                <a:gd name="connsiteX1" fmla="*/ 137425 w 215596"/>
                <a:gd name="connsiteY1" fmla="*/ 252196 h 270984"/>
                <a:gd name="connsiteX2" fmla="*/ 132139 w 215596"/>
                <a:gd name="connsiteY2" fmla="*/ 220482 h 270984"/>
                <a:gd name="connsiteX3" fmla="*/ 121568 w 215596"/>
                <a:gd name="connsiteY3" fmla="*/ 204626 h 270984"/>
                <a:gd name="connsiteX4" fmla="*/ 116283 w 215596"/>
                <a:gd name="connsiteY4" fmla="*/ 188769 h 270984"/>
                <a:gd name="connsiteX5" fmla="*/ 89855 w 215596"/>
                <a:gd name="connsiteY5" fmla="*/ 167627 h 270984"/>
                <a:gd name="connsiteX6" fmla="*/ 73998 w 215596"/>
                <a:gd name="connsiteY6" fmla="*/ 151770 h 270984"/>
                <a:gd name="connsiteX7" fmla="*/ 63427 w 215596"/>
                <a:gd name="connsiteY7" fmla="*/ 130628 h 270984"/>
                <a:gd name="connsiteX8" fmla="*/ 47570 w 215596"/>
                <a:gd name="connsiteY8" fmla="*/ 109486 h 270984"/>
                <a:gd name="connsiteX9" fmla="*/ 36999 w 215596"/>
                <a:gd name="connsiteY9" fmla="*/ 77773 h 270984"/>
                <a:gd name="connsiteX10" fmla="*/ 31714 w 215596"/>
                <a:gd name="connsiteY10" fmla="*/ 61916 h 270984"/>
                <a:gd name="connsiteX11" fmla="*/ 26428 w 215596"/>
                <a:gd name="connsiteY11" fmla="*/ 40774 h 270984"/>
                <a:gd name="connsiteX12" fmla="*/ 0 w 215596"/>
                <a:gd name="connsiteY12" fmla="*/ 14346 h 270984"/>
                <a:gd name="connsiteX13" fmla="*/ 10572 w 215596"/>
                <a:gd name="connsiteY13" fmla="*/ 3775 h 270984"/>
                <a:gd name="connsiteX14" fmla="*/ 42285 w 215596"/>
                <a:gd name="connsiteY14" fmla="*/ 24917 h 270984"/>
                <a:gd name="connsiteX15" fmla="*/ 58142 w 215596"/>
                <a:gd name="connsiteY15" fmla="*/ 40774 h 270984"/>
                <a:gd name="connsiteX16" fmla="*/ 79284 w 215596"/>
                <a:gd name="connsiteY16" fmla="*/ 51345 h 270984"/>
                <a:gd name="connsiteX17" fmla="*/ 95140 w 215596"/>
                <a:gd name="connsiteY17" fmla="*/ 83058 h 270984"/>
                <a:gd name="connsiteX18" fmla="*/ 110997 w 215596"/>
                <a:gd name="connsiteY18" fmla="*/ 88344 h 270984"/>
                <a:gd name="connsiteX19" fmla="*/ 147996 w 215596"/>
                <a:gd name="connsiteY19" fmla="*/ 98915 h 270984"/>
                <a:gd name="connsiteX20" fmla="*/ 142710 w 215596"/>
                <a:gd name="connsiteY20" fmla="*/ 114771 h 270984"/>
                <a:gd name="connsiteX21" fmla="*/ 126854 w 215596"/>
                <a:gd name="connsiteY21" fmla="*/ 120057 h 270984"/>
                <a:gd name="connsiteX22" fmla="*/ 132139 w 215596"/>
                <a:gd name="connsiteY22" fmla="*/ 135914 h 270984"/>
                <a:gd name="connsiteX23" fmla="*/ 158567 w 215596"/>
                <a:gd name="connsiteY23" fmla="*/ 157056 h 270984"/>
                <a:gd name="connsiteX24" fmla="*/ 174424 w 215596"/>
                <a:gd name="connsiteY24" fmla="*/ 188769 h 270984"/>
                <a:gd name="connsiteX25" fmla="*/ 200851 w 215596"/>
                <a:gd name="connsiteY25" fmla="*/ 220482 h 270984"/>
                <a:gd name="connsiteX26" fmla="*/ 206137 w 215596"/>
                <a:gd name="connsiteY26" fmla="*/ 236339 h 270984"/>
                <a:gd name="connsiteX27" fmla="*/ 169138 w 215596"/>
                <a:gd name="connsiteY27" fmla="*/ 246910 h 270984"/>
                <a:gd name="connsiteX28" fmla="*/ 153281 w 215596"/>
                <a:gd name="connsiteY28" fmla="*/ 252196 h 270984"/>
                <a:gd name="connsiteX29" fmla="*/ 142710 w 215596"/>
                <a:gd name="connsiteY29" fmla="*/ 268052 h 27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5596" h="270984">
                  <a:moveTo>
                    <a:pt x="142710" y="268052"/>
                  </a:moveTo>
                  <a:cubicBezTo>
                    <a:pt x="140067" y="268052"/>
                    <a:pt x="138634" y="257635"/>
                    <a:pt x="137425" y="252196"/>
                  </a:cubicBezTo>
                  <a:cubicBezTo>
                    <a:pt x="135100" y="241734"/>
                    <a:pt x="135528" y="230649"/>
                    <a:pt x="132139" y="220482"/>
                  </a:cubicBezTo>
                  <a:cubicBezTo>
                    <a:pt x="130130" y="214456"/>
                    <a:pt x="125092" y="209911"/>
                    <a:pt x="121568" y="204626"/>
                  </a:cubicBezTo>
                  <a:cubicBezTo>
                    <a:pt x="119806" y="199340"/>
                    <a:pt x="119150" y="193547"/>
                    <a:pt x="116283" y="188769"/>
                  </a:cubicBezTo>
                  <a:cubicBezTo>
                    <a:pt x="110134" y="178520"/>
                    <a:pt x="98494" y="174827"/>
                    <a:pt x="89855" y="167627"/>
                  </a:cubicBezTo>
                  <a:cubicBezTo>
                    <a:pt x="84113" y="162842"/>
                    <a:pt x="78343" y="157853"/>
                    <a:pt x="73998" y="151770"/>
                  </a:cubicBezTo>
                  <a:cubicBezTo>
                    <a:pt x="69418" y="145358"/>
                    <a:pt x="67603" y="137309"/>
                    <a:pt x="63427" y="130628"/>
                  </a:cubicBezTo>
                  <a:cubicBezTo>
                    <a:pt x="58758" y="123158"/>
                    <a:pt x="52856" y="116533"/>
                    <a:pt x="47570" y="109486"/>
                  </a:cubicBezTo>
                  <a:lnTo>
                    <a:pt x="36999" y="77773"/>
                  </a:lnTo>
                  <a:cubicBezTo>
                    <a:pt x="35237" y="72487"/>
                    <a:pt x="33065" y="67321"/>
                    <a:pt x="31714" y="61916"/>
                  </a:cubicBezTo>
                  <a:cubicBezTo>
                    <a:pt x="29952" y="54869"/>
                    <a:pt x="30458" y="46818"/>
                    <a:pt x="26428" y="40774"/>
                  </a:cubicBezTo>
                  <a:cubicBezTo>
                    <a:pt x="19517" y="30408"/>
                    <a:pt x="0" y="14346"/>
                    <a:pt x="0" y="14346"/>
                  </a:cubicBezTo>
                  <a:cubicBezTo>
                    <a:pt x="3524" y="10822"/>
                    <a:pt x="5656" y="4594"/>
                    <a:pt x="10572" y="3775"/>
                  </a:cubicBezTo>
                  <a:cubicBezTo>
                    <a:pt x="33218" y="0"/>
                    <a:pt x="31759" y="12286"/>
                    <a:pt x="42285" y="24917"/>
                  </a:cubicBezTo>
                  <a:cubicBezTo>
                    <a:pt x="47070" y="30660"/>
                    <a:pt x="52059" y="36429"/>
                    <a:pt x="58142" y="40774"/>
                  </a:cubicBezTo>
                  <a:cubicBezTo>
                    <a:pt x="64554" y="45354"/>
                    <a:pt x="72237" y="47821"/>
                    <a:pt x="79284" y="51345"/>
                  </a:cubicBezTo>
                  <a:cubicBezTo>
                    <a:pt x="82766" y="61792"/>
                    <a:pt x="85824" y="75606"/>
                    <a:pt x="95140" y="83058"/>
                  </a:cubicBezTo>
                  <a:cubicBezTo>
                    <a:pt x="99491" y="86539"/>
                    <a:pt x="105640" y="86813"/>
                    <a:pt x="110997" y="88344"/>
                  </a:cubicBezTo>
                  <a:cubicBezTo>
                    <a:pt x="157455" y="101618"/>
                    <a:pt x="109976" y="86241"/>
                    <a:pt x="147996" y="98915"/>
                  </a:cubicBezTo>
                  <a:cubicBezTo>
                    <a:pt x="146234" y="104200"/>
                    <a:pt x="146650" y="110831"/>
                    <a:pt x="142710" y="114771"/>
                  </a:cubicBezTo>
                  <a:cubicBezTo>
                    <a:pt x="138770" y="118711"/>
                    <a:pt x="129345" y="115074"/>
                    <a:pt x="126854" y="120057"/>
                  </a:cubicBezTo>
                  <a:cubicBezTo>
                    <a:pt x="124362" y="125040"/>
                    <a:pt x="129647" y="130931"/>
                    <a:pt x="132139" y="135914"/>
                  </a:cubicBezTo>
                  <a:cubicBezTo>
                    <a:pt x="141701" y="155039"/>
                    <a:pt x="140279" y="150960"/>
                    <a:pt x="158567" y="157056"/>
                  </a:cubicBezTo>
                  <a:cubicBezTo>
                    <a:pt x="163865" y="172949"/>
                    <a:pt x="163039" y="175107"/>
                    <a:pt x="174424" y="188769"/>
                  </a:cubicBezTo>
                  <a:cubicBezTo>
                    <a:pt x="189033" y="206300"/>
                    <a:pt x="191010" y="200801"/>
                    <a:pt x="200851" y="220482"/>
                  </a:cubicBezTo>
                  <a:cubicBezTo>
                    <a:pt x="203343" y="225465"/>
                    <a:pt x="204375" y="231053"/>
                    <a:pt x="206137" y="236339"/>
                  </a:cubicBezTo>
                  <a:cubicBezTo>
                    <a:pt x="168117" y="249013"/>
                    <a:pt x="215596" y="233636"/>
                    <a:pt x="169138" y="246910"/>
                  </a:cubicBezTo>
                  <a:cubicBezTo>
                    <a:pt x="163781" y="248441"/>
                    <a:pt x="158567" y="250434"/>
                    <a:pt x="153281" y="252196"/>
                  </a:cubicBezTo>
                  <a:cubicBezTo>
                    <a:pt x="140755" y="270984"/>
                    <a:pt x="145353" y="268052"/>
                    <a:pt x="142710" y="268052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5857884" y="2214554"/>
            <a:ext cx="1380444" cy="1196743"/>
          </a:xfrm>
          <a:custGeom>
            <a:avLst/>
            <a:gdLst>
              <a:gd name="connsiteX0" fmla="*/ 1375159 w 1380444"/>
              <a:gd name="connsiteY0" fmla="*/ 291960 h 1196743"/>
              <a:gd name="connsiteX1" fmla="*/ 1359302 w 1380444"/>
              <a:gd name="connsiteY1" fmla="*/ 302532 h 1196743"/>
              <a:gd name="connsiteX2" fmla="*/ 1354016 w 1380444"/>
              <a:gd name="connsiteY2" fmla="*/ 318388 h 1196743"/>
              <a:gd name="connsiteX3" fmla="*/ 1343445 w 1380444"/>
              <a:gd name="connsiteY3" fmla="*/ 334245 h 1196743"/>
              <a:gd name="connsiteX4" fmla="*/ 1338160 w 1380444"/>
              <a:gd name="connsiteY4" fmla="*/ 381815 h 1196743"/>
              <a:gd name="connsiteX5" fmla="*/ 1306446 w 1380444"/>
              <a:gd name="connsiteY5" fmla="*/ 402957 h 1196743"/>
              <a:gd name="connsiteX6" fmla="*/ 1269448 w 1380444"/>
              <a:gd name="connsiteY6" fmla="*/ 424099 h 1196743"/>
              <a:gd name="connsiteX7" fmla="*/ 1248305 w 1380444"/>
              <a:gd name="connsiteY7" fmla="*/ 466384 h 1196743"/>
              <a:gd name="connsiteX8" fmla="*/ 1243020 w 1380444"/>
              <a:gd name="connsiteY8" fmla="*/ 482240 h 1196743"/>
              <a:gd name="connsiteX9" fmla="*/ 1211306 w 1380444"/>
              <a:gd name="connsiteY9" fmla="*/ 461098 h 1196743"/>
              <a:gd name="connsiteX10" fmla="*/ 1174308 w 1380444"/>
              <a:gd name="connsiteY10" fmla="*/ 439956 h 1196743"/>
              <a:gd name="connsiteX11" fmla="*/ 1132023 w 1380444"/>
              <a:gd name="connsiteY11" fmla="*/ 445241 h 1196743"/>
              <a:gd name="connsiteX12" fmla="*/ 1100310 w 1380444"/>
              <a:gd name="connsiteY12" fmla="*/ 455812 h 1196743"/>
              <a:gd name="connsiteX13" fmla="*/ 1105596 w 1380444"/>
              <a:gd name="connsiteY13" fmla="*/ 519239 h 1196743"/>
              <a:gd name="connsiteX14" fmla="*/ 1110881 w 1380444"/>
              <a:gd name="connsiteY14" fmla="*/ 535096 h 1196743"/>
              <a:gd name="connsiteX15" fmla="*/ 1126738 w 1380444"/>
              <a:gd name="connsiteY15" fmla="*/ 550952 h 1196743"/>
              <a:gd name="connsiteX16" fmla="*/ 1147880 w 1380444"/>
              <a:gd name="connsiteY16" fmla="*/ 556238 h 1196743"/>
              <a:gd name="connsiteX17" fmla="*/ 1163737 w 1380444"/>
              <a:gd name="connsiteY17" fmla="*/ 561523 h 1196743"/>
              <a:gd name="connsiteX18" fmla="*/ 1195450 w 1380444"/>
              <a:gd name="connsiteY18" fmla="*/ 556238 h 1196743"/>
              <a:gd name="connsiteX19" fmla="*/ 1211306 w 1380444"/>
              <a:gd name="connsiteY19" fmla="*/ 545667 h 1196743"/>
              <a:gd name="connsiteX20" fmla="*/ 1232449 w 1380444"/>
              <a:gd name="connsiteY20" fmla="*/ 550952 h 1196743"/>
              <a:gd name="connsiteX21" fmla="*/ 1248305 w 1380444"/>
              <a:gd name="connsiteY21" fmla="*/ 561523 h 1196743"/>
              <a:gd name="connsiteX22" fmla="*/ 1253591 w 1380444"/>
              <a:gd name="connsiteY22" fmla="*/ 577380 h 1196743"/>
              <a:gd name="connsiteX23" fmla="*/ 1243020 w 1380444"/>
              <a:gd name="connsiteY23" fmla="*/ 630236 h 1196743"/>
              <a:gd name="connsiteX24" fmla="*/ 1264162 w 1380444"/>
              <a:gd name="connsiteY24" fmla="*/ 693662 h 1196743"/>
              <a:gd name="connsiteX25" fmla="*/ 1280019 w 1380444"/>
              <a:gd name="connsiteY25" fmla="*/ 704233 h 1196743"/>
              <a:gd name="connsiteX26" fmla="*/ 1295875 w 1380444"/>
              <a:gd name="connsiteY26" fmla="*/ 725375 h 1196743"/>
              <a:gd name="connsiteX27" fmla="*/ 1301161 w 1380444"/>
              <a:gd name="connsiteY27" fmla="*/ 741232 h 1196743"/>
              <a:gd name="connsiteX28" fmla="*/ 1322303 w 1380444"/>
              <a:gd name="connsiteY28" fmla="*/ 757089 h 1196743"/>
              <a:gd name="connsiteX29" fmla="*/ 1348731 w 1380444"/>
              <a:gd name="connsiteY29" fmla="*/ 783517 h 1196743"/>
              <a:gd name="connsiteX30" fmla="*/ 1359302 w 1380444"/>
              <a:gd name="connsiteY30" fmla="*/ 815230 h 1196743"/>
              <a:gd name="connsiteX31" fmla="*/ 1369873 w 1380444"/>
              <a:gd name="connsiteY31" fmla="*/ 894513 h 1196743"/>
              <a:gd name="connsiteX32" fmla="*/ 1359302 w 1380444"/>
              <a:gd name="connsiteY32" fmla="*/ 963225 h 1196743"/>
              <a:gd name="connsiteX33" fmla="*/ 1348731 w 1380444"/>
              <a:gd name="connsiteY33" fmla="*/ 979082 h 1196743"/>
              <a:gd name="connsiteX34" fmla="*/ 1338160 w 1380444"/>
              <a:gd name="connsiteY34" fmla="*/ 1016081 h 1196743"/>
              <a:gd name="connsiteX35" fmla="*/ 1285304 w 1380444"/>
              <a:gd name="connsiteY35" fmla="*/ 1074222 h 1196743"/>
              <a:gd name="connsiteX36" fmla="*/ 1248305 w 1380444"/>
              <a:gd name="connsiteY36" fmla="*/ 1084793 h 1196743"/>
              <a:gd name="connsiteX37" fmla="*/ 1195450 w 1380444"/>
              <a:gd name="connsiteY37" fmla="*/ 1090078 h 1196743"/>
              <a:gd name="connsiteX38" fmla="*/ 1153165 w 1380444"/>
              <a:gd name="connsiteY38" fmla="*/ 1105935 h 1196743"/>
              <a:gd name="connsiteX39" fmla="*/ 1121452 w 1380444"/>
              <a:gd name="connsiteY39" fmla="*/ 1121792 h 1196743"/>
              <a:gd name="connsiteX40" fmla="*/ 1110881 w 1380444"/>
              <a:gd name="connsiteY40" fmla="*/ 1137648 h 1196743"/>
              <a:gd name="connsiteX41" fmla="*/ 1100310 w 1380444"/>
              <a:gd name="connsiteY41" fmla="*/ 1195789 h 1196743"/>
              <a:gd name="connsiteX42" fmla="*/ 1036883 w 1380444"/>
              <a:gd name="connsiteY42" fmla="*/ 1190504 h 1196743"/>
              <a:gd name="connsiteX43" fmla="*/ 1031598 w 1380444"/>
              <a:gd name="connsiteY43" fmla="*/ 1174647 h 1196743"/>
              <a:gd name="connsiteX44" fmla="*/ 1015741 w 1380444"/>
              <a:gd name="connsiteY44" fmla="*/ 1137648 h 1196743"/>
              <a:gd name="connsiteX45" fmla="*/ 999885 w 1380444"/>
              <a:gd name="connsiteY45" fmla="*/ 1105935 h 1196743"/>
              <a:gd name="connsiteX46" fmla="*/ 984028 w 1380444"/>
              <a:gd name="connsiteY46" fmla="*/ 1095364 h 1196743"/>
              <a:gd name="connsiteX47" fmla="*/ 978742 w 1380444"/>
              <a:gd name="connsiteY47" fmla="*/ 1074222 h 1196743"/>
              <a:gd name="connsiteX48" fmla="*/ 962886 w 1380444"/>
              <a:gd name="connsiteY48" fmla="*/ 1063651 h 1196743"/>
              <a:gd name="connsiteX49" fmla="*/ 925887 w 1380444"/>
              <a:gd name="connsiteY49" fmla="*/ 1047794 h 1196743"/>
              <a:gd name="connsiteX50" fmla="*/ 857175 w 1380444"/>
              <a:gd name="connsiteY50" fmla="*/ 1063651 h 1196743"/>
              <a:gd name="connsiteX51" fmla="*/ 841318 w 1380444"/>
              <a:gd name="connsiteY51" fmla="*/ 1074222 h 1196743"/>
              <a:gd name="connsiteX52" fmla="*/ 830747 w 1380444"/>
              <a:gd name="connsiteY52" fmla="*/ 1090078 h 1196743"/>
              <a:gd name="connsiteX53" fmla="*/ 746178 w 1380444"/>
              <a:gd name="connsiteY53" fmla="*/ 1095364 h 1196743"/>
              <a:gd name="connsiteX54" fmla="*/ 740893 w 1380444"/>
              <a:gd name="connsiteY54" fmla="*/ 1042508 h 1196743"/>
              <a:gd name="connsiteX55" fmla="*/ 735607 w 1380444"/>
              <a:gd name="connsiteY55" fmla="*/ 1026652 h 1196743"/>
              <a:gd name="connsiteX56" fmla="*/ 730322 w 1380444"/>
              <a:gd name="connsiteY56" fmla="*/ 994938 h 1196743"/>
              <a:gd name="connsiteX57" fmla="*/ 725036 w 1380444"/>
              <a:gd name="connsiteY57" fmla="*/ 905084 h 1196743"/>
              <a:gd name="connsiteX58" fmla="*/ 703894 w 1380444"/>
              <a:gd name="connsiteY58" fmla="*/ 894513 h 1196743"/>
              <a:gd name="connsiteX59" fmla="*/ 677466 w 1380444"/>
              <a:gd name="connsiteY59" fmla="*/ 862800 h 1196743"/>
              <a:gd name="connsiteX60" fmla="*/ 661609 w 1380444"/>
              <a:gd name="connsiteY60" fmla="*/ 857514 h 1196743"/>
              <a:gd name="connsiteX61" fmla="*/ 624611 w 1380444"/>
              <a:gd name="connsiteY61" fmla="*/ 841658 h 1196743"/>
              <a:gd name="connsiteX62" fmla="*/ 582326 w 1380444"/>
              <a:gd name="connsiteY62" fmla="*/ 846943 h 1196743"/>
              <a:gd name="connsiteX63" fmla="*/ 561184 w 1380444"/>
              <a:gd name="connsiteY63" fmla="*/ 862800 h 1196743"/>
              <a:gd name="connsiteX64" fmla="*/ 513614 w 1380444"/>
              <a:gd name="connsiteY64" fmla="*/ 889227 h 1196743"/>
              <a:gd name="connsiteX65" fmla="*/ 476615 w 1380444"/>
              <a:gd name="connsiteY65" fmla="*/ 883942 h 1196743"/>
              <a:gd name="connsiteX66" fmla="*/ 460759 w 1380444"/>
              <a:gd name="connsiteY66" fmla="*/ 878656 h 1196743"/>
              <a:gd name="connsiteX67" fmla="*/ 444902 w 1380444"/>
              <a:gd name="connsiteY67" fmla="*/ 883942 h 1196743"/>
              <a:gd name="connsiteX68" fmla="*/ 370904 w 1380444"/>
              <a:gd name="connsiteY68" fmla="*/ 868085 h 1196743"/>
              <a:gd name="connsiteX69" fmla="*/ 360333 w 1380444"/>
              <a:gd name="connsiteY69" fmla="*/ 852229 h 1196743"/>
              <a:gd name="connsiteX70" fmla="*/ 339191 w 1380444"/>
              <a:gd name="connsiteY70" fmla="*/ 825801 h 1196743"/>
              <a:gd name="connsiteX71" fmla="*/ 323334 w 1380444"/>
              <a:gd name="connsiteY71" fmla="*/ 809944 h 1196743"/>
              <a:gd name="connsiteX72" fmla="*/ 307478 w 1380444"/>
              <a:gd name="connsiteY72" fmla="*/ 804659 h 1196743"/>
              <a:gd name="connsiteX73" fmla="*/ 217623 w 1380444"/>
              <a:gd name="connsiteY73" fmla="*/ 799373 h 1196743"/>
              <a:gd name="connsiteX74" fmla="*/ 201767 w 1380444"/>
              <a:gd name="connsiteY74" fmla="*/ 794088 h 1196743"/>
              <a:gd name="connsiteX75" fmla="*/ 180624 w 1380444"/>
              <a:gd name="connsiteY75" fmla="*/ 741232 h 1196743"/>
              <a:gd name="connsiteX76" fmla="*/ 170053 w 1380444"/>
              <a:gd name="connsiteY76" fmla="*/ 709519 h 1196743"/>
              <a:gd name="connsiteX77" fmla="*/ 159482 w 1380444"/>
              <a:gd name="connsiteY77" fmla="*/ 688377 h 1196743"/>
              <a:gd name="connsiteX78" fmla="*/ 170053 w 1380444"/>
              <a:gd name="connsiteY78" fmla="*/ 619664 h 1196743"/>
              <a:gd name="connsiteX79" fmla="*/ 180624 w 1380444"/>
              <a:gd name="connsiteY79" fmla="*/ 603808 h 1196743"/>
              <a:gd name="connsiteX80" fmla="*/ 154197 w 1380444"/>
              <a:gd name="connsiteY80" fmla="*/ 577380 h 1196743"/>
              <a:gd name="connsiteX81" fmla="*/ 122483 w 1380444"/>
              <a:gd name="connsiteY81" fmla="*/ 587951 h 1196743"/>
              <a:gd name="connsiteX82" fmla="*/ 85485 w 1380444"/>
              <a:gd name="connsiteY82" fmla="*/ 603808 h 1196743"/>
              <a:gd name="connsiteX83" fmla="*/ 48486 w 1380444"/>
              <a:gd name="connsiteY83" fmla="*/ 598522 h 1196743"/>
              <a:gd name="connsiteX84" fmla="*/ 32629 w 1380444"/>
              <a:gd name="connsiteY84" fmla="*/ 566809 h 1196743"/>
              <a:gd name="connsiteX85" fmla="*/ 27343 w 1380444"/>
              <a:gd name="connsiteY85" fmla="*/ 513954 h 1196743"/>
              <a:gd name="connsiteX86" fmla="*/ 22058 w 1380444"/>
              <a:gd name="connsiteY86" fmla="*/ 498097 h 1196743"/>
              <a:gd name="connsiteX87" fmla="*/ 6201 w 1380444"/>
              <a:gd name="connsiteY87" fmla="*/ 487526 h 1196743"/>
              <a:gd name="connsiteX88" fmla="*/ 916 w 1380444"/>
              <a:gd name="connsiteY88" fmla="*/ 471669 h 1196743"/>
              <a:gd name="connsiteX89" fmla="*/ 69628 w 1380444"/>
              <a:gd name="connsiteY89" fmla="*/ 450527 h 1196743"/>
              <a:gd name="connsiteX90" fmla="*/ 85485 w 1380444"/>
              <a:gd name="connsiteY90" fmla="*/ 434670 h 1196743"/>
              <a:gd name="connsiteX91" fmla="*/ 101341 w 1380444"/>
              <a:gd name="connsiteY91" fmla="*/ 429385 h 1196743"/>
              <a:gd name="connsiteX92" fmla="*/ 111912 w 1380444"/>
              <a:gd name="connsiteY92" fmla="*/ 413528 h 1196743"/>
              <a:gd name="connsiteX93" fmla="*/ 96056 w 1380444"/>
              <a:gd name="connsiteY93" fmla="*/ 344816 h 1196743"/>
              <a:gd name="connsiteX94" fmla="*/ 90770 w 1380444"/>
              <a:gd name="connsiteY94" fmla="*/ 328959 h 1196743"/>
              <a:gd name="connsiteX95" fmla="*/ 96056 w 1380444"/>
              <a:gd name="connsiteY95" fmla="*/ 297246 h 1196743"/>
              <a:gd name="connsiteX96" fmla="*/ 111912 w 1380444"/>
              <a:gd name="connsiteY96" fmla="*/ 286675 h 1196743"/>
              <a:gd name="connsiteX97" fmla="*/ 127769 w 1380444"/>
              <a:gd name="connsiteY97" fmla="*/ 281389 h 1196743"/>
              <a:gd name="connsiteX98" fmla="*/ 159482 w 1380444"/>
              <a:gd name="connsiteY98" fmla="*/ 265533 h 1196743"/>
              <a:gd name="connsiteX99" fmla="*/ 164768 w 1380444"/>
              <a:gd name="connsiteY99" fmla="*/ 212677 h 1196743"/>
              <a:gd name="connsiteX100" fmla="*/ 180624 w 1380444"/>
              <a:gd name="connsiteY100" fmla="*/ 202106 h 1196743"/>
              <a:gd name="connsiteX101" fmla="*/ 185910 w 1380444"/>
              <a:gd name="connsiteY101" fmla="*/ 186249 h 1196743"/>
              <a:gd name="connsiteX102" fmla="*/ 196481 w 1380444"/>
              <a:gd name="connsiteY102" fmla="*/ 170393 h 1196743"/>
              <a:gd name="connsiteX103" fmla="*/ 201767 w 1380444"/>
              <a:gd name="connsiteY103" fmla="*/ 149251 h 1196743"/>
              <a:gd name="connsiteX104" fmla="*/ 217623 w 1380444"/>
              <a:gd name="connsiteY104" fmla="*/ 143965 h 1196743"/>
              <a:gd name="connsiteX105" fmla="*/ 296906 w 1380444"/>
              <a:gd name="connsiteY105" fmla="*/ 154536 h 1196743"/>
              <a:gd name="connsiteX106" fmla="*/ 302192 w 1380444"/>
              <a:gd name="connsiteY106" fmla="*/ 170393 h 1196743"/>
              <a:gd name="connsiteX107" fmla="*/ 318049 w 1380444"/>
              <a:gd name="connsiteY107" fmla="*/ 207392 h 1196743"/>
              <a:gd name="connsiteX108" fmla="*/ 333905 w 1380444"/>
              <a:gd name="connsiteY108" fmla="*/ 217963 h 1196743"/>
              <a:gd name="connsiteX109" fmla="*/ 370904 w 1380444"/>
              <a:gd name="connsiteY109" fmla="*/ 254962 h 1196743"/>
              <a:gd name="connsiteX110" fmla="*/ 407903 w 1380444"/>
              <a:gd name="connsiteY110" fmla="*/ 260247 h 1196743"/>
              <a:gd name="connsiteX111" fmla="*/ 429045 w 1380444"/>
              <a:gd name="connsiteY111" fmla="*/ 270818 h 1196743"/>
              <a:gd name="connsiteX112" fmla="*/ 439616 w 1380444"/>
              <a:gd name="connsiteY112" fmla="*/ 286675 h 1196743"/>
              <a:gd name="connsiteX113" fmla="*/ 492472 w 1380444"/>
              <a:gd name="connsiteY113" fmla="*/ 302532 h 1196743"/>
              <a:gd name="connsiteX114" fmla="*/ 518900 w 1380444"/>
              <a:gd name="connsiteY114" fmla="*/ 323674 h 1196743"/>
              <a:gd name="connsiteX115" fmla="*/ 524185 w 1380444"/>
              <a:gd name="connsiteY115" fmla="*/ 344816 h 1196743"/>
              <a:gd name="connsiteX116" fmla="*/ 555898 w 1380444"/>
              <a:gd name="connsiteY116" fmla="*/ 360673 h 1196743"/>
              <a:gd name="connsiteX117" fmla="*/ 666895 w 1380444"/>
              <a:gd name="connsiteY117" fmla="*/ 365958 h 1196743"/>
              <a:gd name="connsiteX118" fmla="*/ 725036 w 1380444"/>
              <a:gd name="connsiteY118" fmla="*/ 376529 h 1196743"/>
              <a:gd name="connsiteX119" fmla="*/ 756749 w 1380444"/>
              <a:gd name="connsiteY119" fmla="*/ 397671 h 1196743"/>
              <a:gd name="connsiteX120" fmla="*/ 809605 w 1380444"/>
              <a:gd name="connsiteY120" fmla="*/ 392386 h 1196743"/>
              <a:gd name="connsiteX121" fmla="*/ 820176 w 1380444"/>
              <a:gd name="connsiteY121" fmla="*/ 376529 h 1196743"/>
              <a:gd name="connsiteX122" fmla="*/ 851889 w 1380444"/>
              <a:gd name="connsiteY122" fmla="*/ 365958 h 1196743"/>
              <a:gd name="connsiteX123" fmla="*/ 888888 w 1380444"/>
              <a:gd name="connsiteY123" fmla="*/ 355387 h 1196743"/>
              <a:gd name="connsiteX124" fmla="*/ 899459 w 1380444"/>
              <a:gd name="connsiteY124" fmla="*/ 307817 h 1196743"/>
              <a:gd name="connsiteX125" fmla="*/ 931172 w 1380444"/>
              <a:gd name="connsiteY125" fmla="*/ 291960 h 1196743"/>
              <a:gd name="connsiteX126" fmla="*/ 947029 w 1380444"/>
              <a:gd name="connsiteY126" fmla="*/ 281389 h 1196743"/>
              <a:gd name="connsiteX127" fmla="*/ 957600 w 1380444"/>
              <a:gd name="connsiteY127" fmla="*/ 265533 h 1196743"/>
              <a:gd name="connsiteX128" fmla="*/ 989313 w 1380444"/>
              <a:gd name="connsiteY128" fmla="*/ 249676 h 1196743"/>
              <a:gd name="connsiteX129" fmla="*/ 1005170 w 1380444"/>
              <a:gd name="connsiteY129" fmla="*/ 223248 h 1196743"/>
              <a:gd name="connsiteX130" fmla="*/ 978742 w 1380444"/>
              <a:gd name="connsiteY130" fmla="*/ 196821 h 1196743"/>
              <a:gd name="connsiteX131" fmla="*/ 957600 w 1380444"/>
              <a:gd name="connsiteY131" fmla="*/ 186249 h 1196743"/>
              <a:gd name="connsiteX132" fmla="*/ 925887 w 1380444"/>
              <a:gd name="connsiteY132" fmla="*/ 170393 h 1196743"/>
              <a:gd name="connsiteX133" fmla="*/ 920601 w 1380444"/>
              <a:gd name="connsiteY133" fmla="*/ 154536 h 1196743"/>
              <a:gd name="connsiteX134" fmla="*/ 925887 w 1380444"/>
              <a:gd name="connsiteY134" fmla="*/ 138680 h 1196743"/>
              <a:gd name="connsiteX135" fmla="*/ 941743 w 1380444"/>
              <a:gd name="connsiteY135" fmla="*/ 133394 h 1196743"/>
              <a:gd name="connsiteX136" fmla="*/ 984028 w 1380444"/>
              <a:gd name="connsiteY136" fmla="*/ 128108 h 1196743"/>
              <a:gd name="connsiteX137" fmla="*/ 978742 w 1380444"/>
              <a:gd name="connsiteY137" fmla="*/ 54111 h 1196743"/>
              <a:gd name="connsiteX138" fmla="*/ 962886 w 1380444"/>
              <a:gd name="connsiteY138" fmla="*/ 48825 h 1196743"/>
              <a:gd name="connsiteX139" fmla="*/ 957600 w 1380444"/>
              <a:gd name="connsiteY139" fmla="*/ 32969 h 1196743"/>
              <a:gd name="connsiteX140" fmla="*/ 962886 w 1380444"/>
              <a:gd name="connsiteY140" fmla="*/ 11826 h 1196743"/>
              <a:gd name="connsiteX141" fmla="*/ 1015741 w 1380444"/>
              <a:gd name="connsiteY141" fmla="*/ 11826 h 1196743"/>
              <a:gd name="connsiteX142" fmla="*/ 1042169 w 1380444"/>
              <a:gd name="connsiteY142" fmla="*/ 22397 h 1196743"/>
              <a:gd name="connsiteX143" fmla="*/ 1068597 w 1380444"/>
              <a:gd name="connsiteY143" fmla="*/ 48825 h 1196743"/>
              <a:gd name="connsiteX144" fmla="*/ 1105596 w 1380444"/>
              <a:gd name="connsiteY144" fmla="*/ 54111 h 1196743"/>
              <a:gd name="connsiteX145" fmla="*/ 1158451 w 1380444"/>
              <a:gd name="connsiteY145" fmla="*/ 106966 h 1196743"/>
              <a:gd name="connsiteX146" fmla="*/ 1190164 w 1380444"/>
              <a:gd name="connsiteY146" fmla="*/ 133394 h 1196743"/>
              <a:gd name="connsiteX147" fmla="*/ 1221878 w 1380444"/>
              <a:gd name="connsiteY147" fmla="*/ 143965 h 1196743"/>
              <a:gd name="connsiteX148" fmla="*/ 1237734 w 1380444"/>
              <a:gd name="connsiteY148" fmla="*/ 149251 h 1196743"/>
              <a:gd name="connsiteX149" fmla="*/ 1301161 w 1380444"/>
              <a:gd name="connsiteY149" fmla="*/ 180964 h 1196743"/>
              <a:gd name="connsiteX150" fmla="*/ 1317017 w 1380444"/>
              <a:gd name="connsiteY150" fmla="*/ 186249 h 1196743"/>
              <a:gd name="connsiteX151" fmla="*/ 1327589 w 1380444"/>
              <a:gd name="connsiteY151" fmla="*/ 196821 h 1196743"/>
              <a:gd name="connsiteX152" fmla="*/ 1343445 w 1380444"/>
              <a:gd name="connsiteY152" fmla="*/ 202106 h 1196743"/>
              <a:gd name="connsiteX153" fmla="*/ 1359302 w 1380444"/>
              <a:gd name="connsiteY153" fmla="*/ 212677 h 1196743"/>
              <a:gd name="connsiteX154" fmla="*/ 1369873 w 1380444"/>
              <a:gd name="connsiteY154" fmla="*/ 228534 h 1196743"/>
              <a:gd name="connsiteX155" fmla="*/ 1380444 w 1380444"/>
              <a:gd name="connsiteY155" fmla="*/ 260247 h 1196743"/>
              <a:gd name="connsiteX156" fmla="*/ 1375159 w 1380444"/>
              <a:gd name="connsiteY156" fmla="*/ 297246 h 1196743"/>
              <a:gd name="connsiteX157" fmla="*/ 1375159 w 1380444"/>
              <a:gd name="connsiteY157" fmla="*/ 291960 h 119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380444" h="1196743">
                <a:moveTo>
                  <a:pt x="1375159" y="291960"/>
                </a:moveTo>
                <a:cubicBezTo>
                  <a:pt x="1372516" y="292841"/>
                  <a:pt x="1363271" y="297571"/>
                  <a:pt x="1359302" y="302532"/>
                </a:cubicBezTo>
                <a:cubicBezTo>
                  <a:pt x="1355822" y="306882"/>
                  <a:pt x="1356508" y="313405"/>
                  <a:pt x="1354016" y="318388"/>
                </a:cubicBezTo>
                <a:cubicBezTo>
                  <a:pt x="1351175" y="324070"/>
                  <a:pt x="1346969" y="328959"/>
                  <a:pt x="1343445" y="334245"/>
                </a:cubicBezTo>
                <a:cubicBezTo>
                  <a:pt x="1341683" y="350102"/>
                  <a:pt x="1345724" y="367768"/>
                  <a:pt x="1338160" y="381815"/>
                </a:cubicBezTo>
                <a:cubicBezTo>
                  <a:pt x="1332137" y="393001"/>
                  <a:pt x="1317017" y="395910"/>
                  <a:pt x="1306446" y="402957"/>
                </a:cubicBezTo>
                <a:cubicBezTo>
                  <a:pt x="1284030" y="417901"/>
                  <a:pt x="1296276" y="410685"/>
                  <a:pt x="1269448" y="424099"/>
                </a:cubicBezTo>
                <a:cubicBezTo>
                  <a:pt x="1257300" y="460540"/>
                  <a:pt x="1266755" y="447932"/>
                  <a:pt x="1248305" y="466384"/>
                </a:cubicBezTo>
                <a:cubicBezTo>
                  <a:pt x="1246543" y="471669"/>
                  <a:pt x="1248193" y="480171"/>
                  <a:pt x="1243020" y="482240"/>
                </a:cubicBezTo>
                <a:cubicBezTo>
                  <a:pt x="1222430" y="490476"/>
                  <a:pt x="1220035" y="469827"/>
                  <a:pt x="1211306" y="461098"/>
                </a:cubicBezTo>
                <a:cubicBezTo>
                  <a:pt x="1195305" y="445097"/>
                  <a:pt x="1192451" y="446003"/>
                  <a:pt x="1174308" y="439956"/>
                </a:cubicBezTo>
                <a:cubicBezTo>
                  <a:pt x="1160213" y="441718"/>
                  <a:pt x="1145912" y="442265"/>
                  <a:pt x="1132023" y="445241"/>
                </a:cubicBezTo>
                <a:cubicBezTo>
                  <a:pt x="1121128" y="447576"/>
                  <a:pt x="1100310" y="455812"/>
                  <a:pt x="1100310" y="455812"/>
                </a:cubicBezTo>
                <a:cubicBezTo>
                  <a:pt x="1102072" y="476954"/>
                  <a:pt x="1102792" y="498209"/>
                  <a:pt x="1105596" y="519239"/>
                </a:cubicBezTo>
                <a:cubicBezTo>
                  <a:pt x="1106332" y="524762"/>
                  <a:pt x="1107790" y="530460"/>
                  <a:pt x="1110881" y="535096"/>
                </a:cubicBezTo>
                <a:cubicBezTo>
                  <a:pt x="1115027" y="541315"/>
                  <a:pt x="1120248" y="547243"/>
                  <a:pt x="1126738" y="550952"/>
                </a:cubicBezTo>
                <a:cubicBezTo>
                  <a:pt x="1133045" y="554556"/>
                  <a:pt x="1140895" y="554242"/>
                  <a:pt x="1147880" y="556238"/>
                </a:cubicBezTo>
                <a:cubicBezTo>
                  <a:pt x="1153237" y="557769"/>
                  <a:pt x="1158451" y="559761"/>
                  <a:pt x="1163737" y="561523"/>
                </a:cubicBezTo>
                <a:cubicBezTo>
                  <a:pt x="1174308" y="559761"/>
                  <a:pt x="1185283" y="559627"/>
                  <a:pt x="1195450" y="556238"/>
                </a:cubicBezTo>
                <a:cubicBezTo>
                  <a:pt x="1201476" y="554229"/>
                  <a:pt x="1205018" y="546565"/>
                  <a:pt x="1211306" y="545667"/>
                </a:cubicBezTo>
                <a:cubicBezTo>
                  <a:pt x="1218497" y="544640"/>
                  <a:pt x="1225401" y="549190"/>
                  <a:pt x="1232449" y="550952"/>
                </a:cubicBezTo>
                <a:cubicBezTo>
                  <a:pt x="1237734" y="554476"/>
                  <a:pt x="1244337" y="556563"/>
                  <a:pt x="1248305" y="561523"/>
                </a:cubicBezTo>
                <a:cubicBezTo>
                  <a:pt x="1251786" y="565874"/>
                  <a:pt x="1253591" y="571808"/>
                  <a:pt x="1253591" y="577380"/>
                </a:cubicBezTo>
                <a:cubicBezTo>
                  <a:pt x="1253591" y="601670"/>
                  <a:pt x="1249528" y="610710"/>
                  <a:pt x="1243020" y="630236"/>
                </a:cubicBezTo>
                <a:cubicBezTo>
                  <a:pt x="1247816" y="651819"/>
                  <a:pt x="1247378" y="676878"/>
                  <a:pt x="1264162" y="693662"/>
                </a:cubicBezTo>
                <a:cubicBezTo>
                  <a:pt x="1268654" y="698154"/>
                  <a:pt x="1274733" y="700709"/>
                  <a:pt x="1280019" y="704233"/>
                </a:cubicBezTo>
                <a:cubicBezTo>
                  <a:pt x="1285304" y="711280"/>
                  <a:pt x="1291505" y="717727"/>
                  <a:pt x="1295875" y="725375"/>
                </a:cubicBezTo>
                <a:cubicBezTo>
                  <a:pt x="1298639" y="730213"/>
                  <a:pt x="1297594" y="736952"/>
                  <a:pt x="1301161" y="741232"/>
                </a:cubicBezTo>
                <a:cubicBezTo>
                  <a:pt x="1306801" y="748000"/>
                  <a:pt x="1316074" y="750860"/>
                  <a:pt x="1322303" y="757089"/>
                </a:cubicBezTo>
                <a:cubicBezTo>
                  <a:pt x="1357541" y="792327"/>
                  <a:pt x="1306444" y="755324"/>
                  <a:pt x="1348731" y="783517"/>
                </a:cubicBezTo>
                <a:cubicBezTo>
                  <a:pt x="1352255" y="794088"/>
                  <a:pt x="1357470" y="804239"/>
                  <a:pt x="1359302" y="815230"/>
                </a:cubicBezTo>
                <a:cubicBezTo>
                  <a:pt x="1367210" y="862680"/>
                  <a:pt x="1363403" y="836292"/>
                  <a:pt x="1369873" y="894513"/>
                </a:cubicBezTo>
                <a:cubicBezTo>
                  <a:pt x="1368358" y="909666"/>
                  <a:pt x="1368825" y="944178"/>
                  <a:pt x="1359302" y="963225"/>
                </a:cubicBezTo>
                <a:cubicBezTo>
                  <a:pt x="1356461" y="968907"/>
                  <a:pt x="1352255" y="973796"/>
                  <a:pt x="1348731" y="979082"/>
                </a:cubicBezTo>
                <a:cubicBezTo>
                  <a:pt x="1347488" y="984052"/>
                  <a:pt x="1341604" y="1009881"/>
                  <a:pt x="1338160" y="1016081"/>
                </a:cubicBezTo>
                <a:cubicBezTo>
                  <a:pt x="1325808" y="1038315"/>
                  <a:pt x="1308879" y="1062435"/>
                  <a:pt x="1285304" y="1074222"/>
                </a:cubicBezTo>
                <a:cubicBezTo>
                  <a:pt x="1279281" y="1077233"/>
                  <a:pt x="1253044" y="1084116"/>
                  <a:pt x="1248305" y="1084793"/>
                </a:cubicBezTo>
                <a:cubicBezTo>
                  <a:pt x="1230777" y="1087297"/>
                  <a:pt x="1213068" y="1088316"/>
                  <a:pt x="1195450" y="1090078"/>
                </a:cubicBezTo>
                <a:cubicBezTo>
                  <a:pt x="1156474" y="1099823"/>
                  <a:pt x="1191858" y="1089352"/>
                  <a:pt x="1153165" y="1105935"/>
                </a:cubicBezTo>
                <a:cubicBezTo>
                  <a:pt x="1122532" y="1119064"/>
                  <a:pt x="1151923" y="1101479"/>
                  <a:pt x="1121452" y="1121792"/>
                </a:cubicBezTo>
                <a:cubicBezTo>
                  <a:pt x="1117928" y="1127077"/>
                  <a:pt x="1113722" y="1131966"/>
                  <a:pt x="1110881" y="1137648"/>
                </a:cubicBezTo>
                <a:cubicBezTo>
                  <a:pt x="1102735" y="1153941"/>
                  <a:pt x="1102131" y="1181221"/>
                  <a:pt x="1100310" y="1195789"/>
                </a:cubicBezTo>
                <a:cubicBezTo>
                  <a:pt x="1079168" y="1194027"/>
                  <a:pt x="1057160" y="1196743"/>
                  <a:pt x="1036883" y="1190504"/>
                </a:cubicBezTo>
                <a:cubicBezTo>
                  <a:pt x="1031558" y="1188866"/>
                  <a:pt x="1033129" y="1180004"/>
                  <a:pt x="1031598" y="1174647"/>
                </a:cubicBezTo>
                <a:cubicBezTo>
                  <a:pt x="1023066" y="1144784"/>
                  <a:pt x="1031833" y="1161786"/>
                  <a:pt x="1015741" y="1137648"/>
                </a:cubicBezTo>
                <a:cubicBezTo>
                  <a:pt x="1011443" y="1124752"/>
                  <a:pt x="1010131" y="1116181"/>
                  <a:pt x="999885" y="1105935"/>
                </a:cubicBezTo>
                <a:cubicBezTo>
                  <a:pt x="995393" y="1101443"/>
                  <a:pt x="989314" y="1098888"/>
                  <a:pt x="984028" y="1095364"/>
                </a:cubicBezTo>
                <a:cubicBezTo>
                  <a:pt x="982266" y="1088317"/>
                  <a:pt x="982771" y="1080266"/>
                  <a:pt x="978742" y="1074222"/>
                </a:cubicBezTo>
                <a:cubicBezTo>
                  <a:pt x="975218" y="1068937"/>
                  <a:pt x="968401" y="1066803"/>
                  <a:pt x="962886" y="1063651"/>
                </a:cubicBezTo>
                <a:cubicBezTo>
                  <a:pt x="944601" y="1053203"/>
                  <a:pt x="943674" y="1053724"/>
                  <a:pt x="925887" y="1047794"/>
                </a:cubicBezTo>
                <a:cubicBezTo>
                  <a:pt x="908830" y="1050231"/>
                  <a:pt x="873005" y="1053098"/>
                  <a:pt x="857175" y="1063651"/>
                </a:cubicBezTo>
                <a:lnTo>
                  <a:pt x="841318" y="1074222"/>
                </a:lnTo>
                <a:cubicBezTo>
                  <a:pt x="837794" y="1079507"/>
                  <a:pt x="833588" y="1084396"/>
                  <a:pt x="830747" y="1090078"/>
                </a:cubicBezTo>
                <a:cubicBezTo>
                  <a:pt x="810600" y="1130371"/>
                  <a:pt x="861750" y="1110774"/>
                  <a:pt x="746178" y="1095364"/>
                </a:cubicBezTo>
                <a:cubicBezTo>
                  <a:pt x="744416" y="1077745"/>
                  <a:pt x="743585" y="1060009"/>
                  <a:pt x="740893" y="1042508"/>
                </a:cubicBezTo>
                <a:cubicBezTo>
                  <a:pt x="740046" y="1037001"/>
                  <a:pt x="736816" y="1032091"/>
                  <a:pt x="735607" y="1026652"/>
                </a:cubicBezTo>
                <a:cubicBezTo>
                  <a:pt x="733282" y="1016190"/>
                  <a:pt x="732084" y="1005509"/>
                  <a:pt x="730322" y="994938"/>
                </a:cubicBezTo>
                <a:cubicBezTo>
                  <a:pt x="728560" y="964987"/>
                  <a:pt x="732672" y="934099"/>
                  <a:pt x="725036" y="905084"/>
                </a:cubicBezTo>
                <a:cubicBezTo>
                  <a:pt x="723031" y="897464"/>
                  <a:pt x="709947" y="899557"/>
                  <a:pt x="703894" y="894513"/>
                </a:cubicBezTo>
                <a:cubicBezTo>
                  <a:pt x="664894" y="862012"/>
                  <a:pt x="726388" y="895414"/>
                  <a:pt x="677466" y="862800"/>
                </a:cubicBezTo>
                <a:cubicBezTo>
                  <a:pt x="672830" y="859709"/>
                  <a:pt x="666730" y="859709"/>
                  <a:pt x="661609" y="857514"/>
                </a:cubicBezTo>
                <a:cubicBezTo>
                  <a:pt x="615898" y="837923"/>
                  <a:pt x="661791" y="854050"/>
                  <a:pt x="624611" y="841658"/>
                </a:cubicBezTo>
                <a:cubicBezTo>
                  <a:pt x="610516" y="843420"/>
                  <a:pt x="595802" y="842451"/>
                  <a:pt x="582326" y="846943"/>
                </a:cubicBezTo>
                <a:cubicBezTo>
                  <a:pt x="573969" y="849729"/>
                  <a:pt x="568401" y="857748"/>
                  <a:pt x="561184" y="862800"/>
                </a:cubicBezTo>
                <a:cubicBezTo>
                  <a:pt x="528140" y="885931"/>
                  <a:pt x="540075" y="880408"/>
                  <a:pt x="513614" y="889227"/>
                </a:cubicBezTo>
                <a:cubicBezTo>
                  <a:pt x="501281" y="887465"/>
                  <a:pt x="488831" y="886385"/>
                  <a:pt x="476615" y="883942"/>
                </a:cubicBezTo>
                <a:cubicBezTo>
                  <a:pt x="471152" y="882849"/>
                  <a:pt x="466330" y="878656"/>
                  <a:pt x="460759" y="878656"/>
                </a:cubicBezTo>
                <a:cubicBezTo>
                  <a:pt x="455187" y="878656"/>
                  <a:pt x="450188" y="882180"/>
                  <a:pt x="444902" y="883942"/>
                </a:cubicBezTo>
                <a:cubicBezTo>
                  <a:pt x="421979" y="881650"/>
                  <a:pt x="391075" y="884894"/>
                  <a:pt x="370904" y="868085"/>
                </a:cubicBezTo>
                <a:cubicBezTo>
                  <a:pt x="366024" y="864018"/>
                  <a:pt x="363857" y="857514"/>
                  <a:pt x="360333" y="852229"/>
                </a:cubicBezTo>
                <a:cubicBezTo>
                  <a:pt x="351657" y="826198"/>
                  <a:pt x="361260" y="844192"/>
                  <a:pt x="339191" y="825801"/>
                </a:cubicBezTo>
                <a:cubicBezTo>
                  <a:pt x="333448" y="821016"/>
                  <a:pt x="329554" y="814090"/>
                  <a:pt x="323334" y="809944"/>
                </a:cubicBezTo>
                <a:cubicBezTo>
                  <a:pt x="318698" y="806854"/>
                  <a:pt x="313022" y="805213"/>
                  <a:pt x="307478" y="804659"/>
                </a:cubicBezTo>
                <a:cubicBezTo>
                  <a:pt x="277623" y="801674"/>
                  <a:pt x="247575" y="801135"/>
                  <a:pt x="217623" y="799373"/>
                </a:cubicBezTo>
                <a:cubicBezTo>
                  <a:pt x="212338" y="797611"/>
                  <a:pt x="205706" y="798028"/>
                  <a:pt x="201767" y="794088"/>
                </a:cubicBezTo>
                <a:cubicBezTo>
                  <a:pt x="193992" y="786313"/>
                  <a:pt x="182687" y="747422"/>
                  <a:pt x="180624" y="741232"/>
                </a:cubicBezTo>
                <a:cubicBezTo>
                  <a:pt x="180620" y="741221"/>
                  <a:pt x="170058" y="709530"/>
                  <a:pt x="170053" y="709519"/>
                </a:cubicBezTo>
                <a:lnTo>
                  <a:pt x="159482" y="688377"/>
                </a:lnTo>
                <a:cubicBezTo>
                  <a:pt x="160997" y="673228"/>
                  <a:pt x="160530" y="638710"/>
                  <a:pt x="170053" y="619664"/>
                </a:cubicBezTo>
                <a:cubicBezTo>
                  <a:pt x="172894" y="613982"/>
                  <a:pt x="177100" y="609093"/>
                  <a:pt x="180624" y="603808"/>
                </a:cubicBezTo>
                <a:cubicBezTo>
                  <a:pt x="175926" y="596761"/>
                  <a:pt x="165942" y="577380"/>
                  <a:pt x="154197" y="577380"/>
                </a:cubicBezTo>
                <a:cubicBezTo>
                  <a:pt x="143054" y="577380"/>
                  <a:pt x="133054" y="584427"/>
                  <a:pt x="122483" y="587951"/>
                </a:cubicBezTo>
                <a:cubicBezTo>
                  <a:pt x="99157" y="595726"/>
                  <a:pt x="111603" y="590749"/>
                  <a:pt x="85485" y="603808"/>
                </a:cubicBezTo>
                <a:cubicBezTo>
                  <a:pt x="73152" y="602046"/>
                  <a:pt x="59870" y="603582"/>
                  <a:pt x="48486" y="598522"/>
                </a:cubicBezTo>
                <a:cubicBezTo>
                  <a:pt x="40467" y="594958"/>
                  <a:pt x="34974" y="573844"/>
                  <a:pt x="32629" y="566809"/>
                </a:cubicBezTo>
                <a:cubicBezTo>
                  <a:pt x="30867" y="549191"/>
                  <a:pt x="30035" y="531454"/>
                  <a:pt x="27343" y="513954"/>
                </a:cubicBezTo>
                <a:cubicBezTo>
                  <a:pt x="26496" y="508447"/>
                  <a:pt x="25538" y="502448"/>
                  <a:pt x="22058" y="498097"/>
                </a:cubicBezTo>
                <a:cubicBezTo>
                  <a:pt x="18090" y="493136"/>
                  <a:pt x="11487" y="491050"/>
                  <a:pt x="6201" y="487526"/>
                </a:cubicBezTo>
                <a:cubicBezTo>
                  <a:pt x="4439" y="482240"/>
                  <a:pt x="0" y="477165"/>
                  <a:pt x="916" y="471669"/>
                </a:cubicBezTo>
                <a:cubicBezTo>
                  <a:pt x="6011" y="441099"/>
                  <a:pt x="55002" y="451857"/>
                  <a:pt x="69628" y="450527"/>
                </a:cubicBezTo>
                <a:cubicBezTo>
                  <a:pt x="74914" y="445241"/>
                  <a:pt x="79265" y="438816"/>
                  <a:pt x="85485" y="434670"/>
                </a:cubicBezTo>
                <a:cubicBezTo>
                  <a:pt x="90121" y="431580"/>
                  <a:pt x="96991" y="432865"/>
                  <a:pt x="101341" y="429385"/>
                </a:cubicBezTo>
                <a:cubicBezTo>
                  <a:pt x="106301" y="425417"/>
                  <a:pt x="108388" y="418814"/>
                  <a:pt x="111912" y="413528"/>
                </a:cubicBezTo>
                <a:cubicBezTo>
                  <a:pt x="105052" y="365500"/>
                  <a:pt x="110566" y="388346"/>
                  <a:pt x="96056" y="344816"/>
                </a:cubicBezTo>
                <a:lnTo>
                  <a:pt x="90770" y="328959"/>
                </a:lnTo>
                <a:cubicBezTo>
                  <a:pt x="92532" y="318388"/>
                  <a:pt x="91263" y="306831"/>
                  <a:pt x="96056" y="297246"/>
                </a:cubicBezTo>
                <a:cubicBezTo>
                  <a:pt x="98897" y="291564"/>
                  <a:pt x="106230" y="289516"/>
                  <a:pt x="111912" y="286675"/>
                </a:cubicBezTo>
                <a:cubicBezTo>
                  <a:pt x="116895" y="284183"/>
                  <a:pt x="122786" y="283881"/>
                  <a:pt x="127769" y="281389"/>
                </a:cubicBezTo>
                <a:cubicBezTo>
                  <a:pt x="168749" y="260899"/>
                  <a:pt x="119632" y="278816"/>
                  <a:pt x="159482" y="265533"/>
                </a:cubicBezTo>
                <a:cubicBezTo>
                  <a:pt x="161244" y="247914"/>
                  <a:pt x="159169" y="229475"/>
                  <a:pt x="164768" y="212677"/>
                </a:cubicBezTo>
                <a:cubicBezTo>
                  <a:pt x="166777" y="206651"/>
                  <a:pt x="176656" y="207066"/>
                  <a:pt x="180624" y="202106"/>
                </a:cubicBezTo>
                <a:cubicBezTo>
                  <a:pt x="184105" y="197755"/>
                  <a:pt x="183418" y="191232"/>
                  <a:pt x="185910" y="186249"/>
                </a:cubicBezTo>
                <a:cubicBezTo>
                  <a:pt x="188751" y="180567"/>
                  <a:pt x="192957" y="175678"/>
                  <a:pt x="196481" y="170393"/>
                </a:cubicBezTo>
                <a:cubicBezTo>
                  <a:pt x="198243" y="163346"/>
                  <a:pt x="197229" y="154923"/>
                  <a:pt x="201767" y="149251"/>
                </a:cubicBezTo>
                <a:cubicBezTo>
                  <a:pt x="205247" y="144901"/>
                  <a:pt x="212060" y="143656"/>
                  <a:pt x="217623" y="143965"/>
                </a:cubicBezTo>
                <a:cubicBezTo>
                  <a:pt x="244243" y="145444"/>
                  <a:pt x="270478" y="151012"/>
                  <a:pt x="296906" y="154536"/>
                </a:cubicBezTo>
                <a:cubicBezTo>
                  <a:pt x="298668" y="159822"/>
                  <a:pt x="300661" y="165036"/>
                  <a:pt x="302192" y="170393"/>
                </a:cubicBezTo>
                <a:cubicBezTo>
                  <a:pt x="307044" y="187375"/>
                  <a:pt x="305175" y="194518"/>
                  <a:pt x="318049" y="207392"/>
                </a:cubicBezTo>
                <a:cubicBezTo>
                  <a:pt x="322541" y="211884"/>
                  <a:pt x="328620" y="214439"/>
                  <a:pt x="333905" y="217963"/>
                </a:cubicBezTo>
                <a:cubicBezTo>
                  <a:pt x="351608" y="244517"/>
                  <a:pt x="345859" y="249953"/>
                  <a:pt x="370904" y="254962"/>
                </a:cubicBezTo>
                <a:cubicBezTo>
                  <a:pt x="383120" y="257405"/>
                  <a:pt x="395570" y="258485"/>
                  <a:pt x="407903" y="260247"/>
                </a:cubicBezTo>
                <a:cubicBezTo>
                  <a:pt x="414950" y="263771"/>
                  <a:pt x="422992" y="265774"/>
                  <a:pt x="429045" y="270818"/>
                </a:cubicBezTo>
                <a:cubicBezTo>
                  <a:pt x="433925" y="274885"/>
                  <a:pt x="434229" y="283308"/>
                  <a:pt x="439616" y="286675"/>
                </a:cubicBezTo>
                <a:cubicBezTo>
                  <a:pt x="448192" y="292035"/>
                  <a:pt x="480096" y="299438"/>
                  <a:pt x="492472" y="302532"/>
                </a:cubicBezTo>
                <a:cubicBezTo>
                  <a:pt x="498072" y="306265"/>
                  <a:pt x="515135" y="316144"/>
                  <a:pt x="518900" y="323674"/>
                </a:cubicBezTo>
                <a:cubicBezTo>
                  <a:pt x="522149" y="330171"/>
                  <a:pt x="520156" y="338772"/>
                  <a:pt x="524185" y="344816"/>
                </a:cubicBezTo>
                <a:cubicBezTo>
                  <a:pt x="528219" y="350867"/>
                  <a:pt x="548450" y="360052"/>
                  <a:pt x="555898" y="360673"/>
                </a:cubicBezTo>
                <a:cubicBezTo>
                  <a:pt x="592811" y="363749"/>
                  <a:pt x="629896" y="364196"/>
                  <a:pt x="666895" y="365958"/>
                </a:cubicBezTo>
                <a:cubicBezTo>
                  <a:pt x="671189" y="366572"/>
                  <a:pt x="715070" y="371546"/>
                  <a:pt x="725036" y="376529"/>
                </a:cubicBezTo>
                <a:cubicBezTo>
                  <a:pt x="736400" y="382211"/>
                  <a:pt x="756749" y="397671"/>
                  <a:pt x="756749" y="397671"/>
                </a:cubicBezTo>
                <a:cubicBezTo>
                  <a:pt x="774368" y="395909"/>
                  <a:pt x="792807" y="397985"/>
                  <a:pt x="809605" y="392386"/>
                </a:cubicBezTo>
                <a:cubicBezTo>
                  <a:pt x="815632" y="390377"/>
                  <a:pt x="814789" y="379896"/>
                  <a:pt x="820176" y="376529"/>
                </a:cubicBezTo>
                <a:cubicBezTo>
                  <a:pt x="829625" y="370623"/>
                  <a:pt x="841079" y="368660"/>
                  <a:pt x="851889" y="365958"/>
                </a:cubicBezTo>
                <a:cubicBezTo>
                  <a:pt x="878436" y="359322"/>
                  <a:pt x="866140" y="362970"/>
                  <a:pt x="888888" y="355387"/>
                </a:cubicBezTo>
                <a:cubicBezTo>
                  <a:pt x="892412" y="339530"/>
                  <a:pt x="892737" y="322604"/>
                  <a:pt x="899459" y="307817"/>
                </a:cubicBezTo>
                <a:cubicBezTo>
                  <a:pt x="903914" y="298017"/>
                  <a:pt x="923355" y="295868"/>
                  <a:pt x="931172" y="291960"/>
                </a:cubicBezTo>
                <a:cubicBezTo>
                  <a:pt x="936854" y="289119"/>
                  <a:pt x="941743" y="284913"/>
                  <a:pt x="947029" y="281389"/>
                </a:cubicBezTo>
                <a:cubicBezTo>
                  <a:pt x="950553" y="276104"/>
                  <a:pt x="953108" y="270025"/>
                  <a:pt x="957600" y="265533"/>
                </a:cubicBezTo>
                <a:cubicBezTo>
                  <a:pt x="967846" y="255288"/>
                  <a:pt x="976417" y="253975"/>
                  <a:pt x="989313" y="249676"/>
                </a:cubicBezTo>
                <a:cubicBezTo>
                  <a:pt x="995934" y="243055"/>
                  <a:pt x="1007131" y="235012"/>
                  <a:pt x="1005170" y="223248"/>
                </a:cubicBezTo>
                <a:cubicBezTo>
                  <a:pt x="1003130" y="211008"/>
                  <a:pt x="987829" y="202014"/>
                  <a:pt x="978742" y="196821"/>
                </a:cubicBezTo>
                <a:cubicBezTo>
                  <a:pt x="971901" y="192912"/>
                  <a:pt x="964441" y="190158"/>
                  <a:pt x="957600" y="186249"/>
                </a:cubicBezTo>
                <a:cubicBezTo>
                  <a:pt x="928915" y="169857"/>
                  <a:pt x="954954" y="180081"/>
                  <a:pt x="925887" y="170393"/>
                </a:cubicBezTo>
                <a:cubicBezTo>
                  <a:pt x="924125" y="165107"/>
                  <a:pt x="920601" y="160108"/>
                  <a:pt x="920601" y="154536"/>
                </a:cubicBezTo>
                <a:cubicBezTo>
                  <a:pt x="920601" y="148965"/>
                  <a:pt x="921947" y="142620"/>
                  <a:pt x="925887" y="138680"/>
                </a:cubicBezTo>
                <a:cubicBezTo>
                  <a:pt x="929827" y="134740"/>
                  <a:pt x="936262" y="134391"/>
                  <a:pt x="941743" y="133394"/>
                </a:cubicBezTo>
                <a:cubicBezTo>
                  <a:pt x="955719" y="130853"/>
                  <a:pt x="969933" y="129870"/>
                  <a:pt x="984028" y="128108"/>
                </a:cubicBezTo>
                <a:cubicBezTo>
                  <a:pt x="982266" y="103442"/>
                  <a:pt x="985114" y="78005"/>
                  <a:pt x="978742" y="54111"/>
                </a:cubicBezTo>
                <a:cubicBezTo>
                  <a:pt x="977306" y="48728"/>
                  <a:pt x="966826" y="52765"/>
                  <a:pt x="962886" y="48825"/>
                </a:cubicBezTo>
                <a:cubicBezTo>
                  <a:pt x="958946" y="44885"/>
                  <a:pt x="959362" y="38254"/>
                  <a:pt x="957600" y="32969"/>
                </a:cubicBezTo>
                <a:cubicBezTo>
                  <a:pt x="959362" y="25921"/>
                  <a:pt x="958348" y="17499"/>
                  <a:pt x="962886" y="11826"/>
                </a:cubicBezTo>
                <a:cubicBezTo>
                  <a:pt x="972347" y="0"/>
                  <a:pt x="1013957" y="11571"/>
                  <a:pt x="1015741" y="11826"/>
                </a:cubicBezTo>
                <a:cubicBezTo>
                  <a:pt x="1024550" y="15350"/>
                  <a:pt x="1034396" y="16956"/>
                  <a:pt x="1042169" y="22397"/>
                </a:cubicBezTo>
                <a:cubicBezTo>
                  <a:pt x="1052375" y="29541"/>
                  <a:pt x="1056264" y="47063"/>
                  <a:pt x="1068597" y="48825"/>
                </a:cubicBezTo>
                <a:lnTo>
                  <a:pt x="1105596" y="54111"/>
                </a:lnTo>
                <a:cubicBezTo>
                  <a:pt x="1161975" y="138679"/>
                  <a:pt x="1087978" y="36493"/>
                  <a:pt x="1158451" y="106966"/>
                </a:cubicBezTo>
                <a:cubicBezTo>
                  <a:pt x="1168408" y="116923"/>
                  <a:pt x="1176920" y="127508"/>
                  <a:pt x="1190164" y="133394"/>
                </a:cubicBezTo>
                <a:cubicBezTo>
                  <a:pt x="1200347" y="137920"/>
                  <a:pt x="1211307" y="140441"/>
                  <a:pt x="1221878" y="143965"/>
                </a:cubicBezTo>
                <a:cubicBezTo>
                  <a:pt x="1227163" y="145727"/>
                  <a:pt x="1233098" y="146161"/>
                  <a:pt x="1237734" y="149251"/>
                </a:cubicBezTo>
                <a:cubicBezTo>
                  <a:pt x="1278718" y="176573"/>
                  <a:pt x="1257396" y="166376"/>
                  <a:pt x="1301161" y="180964"/>
                </a:cubicBezTo>
                <a:lnTo>
                  <a:pt x="1317017" y="186249"/>
                </a:lnTo>
                <a:cubicBezTo>
                  <a:pt x="1320541" y="189773"/>
                  <a:pt x="1323316" y="194257"/>
                  <a:pt x="1327589" y="196821"/>
                </a:cubicBezTo>
                <a:cubicBezTo>
                  <a:pt x="1332366" y="199687"/>
                  <a:pt x="1338462" y="199615"/>
                  <a:pt x="1343445" y="202106"/>
                </a:cubicBezTo>
                <a:cubicBezTo>
                  <a:pt x="1349127" y="204947"/>
                  <a:pt x="1354016" y="209153"/>
                  <a:pt x="1359302" y="212677"/>
                </a:cubicBezTo>
                <a:cubicBezTo>
                  <a:pt x="1362826" y="217963"/>
                  <a:pt x="1367293" y="222729"/>
                  <a:pt x="1369873" y="228534"/>
                </a:cubicBezTo>
                <a:cubicBezTo>
                  <a:pt x="1374398" y="238716"/>
                  <a:pt x="1380444" y="260247"/>
                  <a:pt x="1380444" y="260247"/>
                </a:cubicBezTo>
                <a:cubicBezTo>
                  <a:pt x="1378682" y="272580"/>
                  <a:pt x="1378739" y="285313"/>
                  <a:pt x="1375159" y="297246"/>
                </a:cubicBezTo>
                <a:cubicBezTo>
                  <a:pt x="1373334" y="303331"/>
                  <a:pt x="1377802" y="291079"/>
                  <a:pt x="1375159" y="291960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824675" y="2769596"/>
            <a:ext cx="730280" cy="1080473"/>
          </a:xfrm>
          <a:custGeom>
            <a:avLst/>
            <a:gdLst>
              <a:gd name="connsiteX0" fmla="*/ 132139 w 730280"/>
              <a:gd name="connsiteY0" fmla="*/ 37031 h 1080473"/>
              <a:gd name="connsiteX1" fmla="*/ 116282 w 730280"/>
              <a:gd name="connsiteY1" fmla="*/ 42316 h 1080473"/>
              <a:gd name="connsiteX2" fmla="*/ 73998 w 730280"/>
              <a:gd name="connsiteY2" fmla="*/ 52887 h 1080473"/>
              <a:gd name="connsiteX3" fmla="*/ 73998 w 730280"/>
              <a:gd name="connsiteY3" fmla="*/ 111028 h 1080473"/>
              <a:gd name="connsiteX4" fmla="*/ 95140 w 730280"/>
              <a:gd name="connsiteY4" fmla="*/ 142742 h 1080473"/>
              <a:gd name="connsiteX5" fmla="*/ 105711 w 730280"/>
              <a:gd name="connsiteY5" fmla="*/ 158598 h 1080473"/>
              <a:gd name="connsiteX6" fmla="*/ 95140 w 730280"/>
              <a:gd name="connsiteY6" fmla="*/ 222025 h 1080473"/>
              <a:gd name="connsiteX7" fmla="*/ 79283 w 730280"/>
              <a:gd name="connsiteY7" fmla="*/ 243167 h 1080473"/>
              <a:gd name="connsiteX8" fmla="*/ 58141 w 730280"/>
              <a:gd name="connsiteY8" fmla="*/ 274880 h 1080473"/>
              <a:gd name="connsiteX9" fmla="*/ 31713 w 730280"/>
              <a:gd name="connsiteY9" fmla="*/ 296022 h 1080473"/>
              <a:gd name="connsiteX10" fmla="*/ 26428 w 730280"/>
              <a:gd name="connsiteY10" fmla="*/ 343592 h 1080473"/>
              <a:gd name="connsiteX11" fmla="*/ 5286 w 730280"/>
              <a:gd name="connsiteY11" fmla="*/ 428161 h 1080473"/>
              <a:gd name="connsiteX12" fmla="*/ 0 w 730280"/>
              <a:gd name="connsiteY12" fmla="*/ 444018 h 1080473"/>
              <a:gd name="connsiteX13" fmla="*/ 15857 w 730280"/>
              <a:gd name="connsiteY13" fmla="*/ 518016 h 1080473"/>
              <a:gd name="connsiteX14" fmla="*/ 26428 w 730280"/>
              <a:gd name="connsiteY14" fmla="*/ 533872 h 1080473"/>
              <a:gd name="connsiteX15" fmla="*/ 36999 w 730280"/>
              <a:gd name="connsiteY15" fmla="*/ 576157 h 1080473"/>
              <a:gd name="connsiteX16" fmla="*/ 68712 w 730280"/>
              <a:gd name="connsiteY16" fmla="*/ 586728 h 1080473"/>
              <a:gd name="connsiteX17" fmla="*/ 95140 w 730280"/>
              <a:gd name="connsiteY17" fmla="*/ 523301 h 1080473"/>
              <a:gd name="connsiteX18" fmla="*/ 105711 w 730280"/>
              <a:gd name="connsiteY18" fmla="*/ 539158 h 1080473"/>
              <a:gd name="connsiteX19" fmla="*/ 121568 w 730280"/>
              <a:gd name="connsiteY19" fmla="*/ 570871 h 1080473"/>
              <a:gd name="connsiteX20" fmla="*/ 126853 w 730280"/>
              <a:gd name="connsiteY20" fmla="*/ 602584 h 1080473"/>
              <a:gd name="connsiteX21" fmla="*/ 132139 w 730280"/>
              <a:gd name="connsiteY21" fmla="*/ 618441 h 1080473"/>
              <a:gd name="connsiteX22" fmla="*/ 137424 w 730280"/>
              <a:gd name="connsiteY22" fmla="*/ 644869 h 1080473"/>
              <a:gd name="connsiteX23" fmla="*/ 147996 w 730280"/>
              <a:gd name="connsiteY23" fmla="*/ 676582 h 1080473"/>
              <a:gd name="connsiteX24" fmla="*/ 153281 w 730280"/>
              <a:gd name="connsiteY24" fmla="*/ 692439 h 1080473"/>
              <a:gd name="connsiteX25" fmla="*/ 158567 w 730280"/>
              <a:gd name="connsiteY25" fmla="*/ 729438 h 1080473"/>
              <a:gd name="connsiteX26" fmla="*/ 163852 w 730280"/>
              <a:gd name="connsiteY26" fmla="*/ 750580 h 1080473"/>
              <a:gd name="connsiteX27" fmla="*/ 169138 w 730280"/>
              <a:gd name="connsiteY27" fmla="*/ 777007 h 1080473"/>
              <a:gd name="connsiteX28" fmla="*/ 179709 w 730280"/>
              <a:gd name="connsiteY28" fmla="*/ 840434 h 1080473"/>
              <a:gd name="connsiteX29" fmla="*/ 200851 w 730280"/>
              <a:gd name="connsiteY29" fmla="*/ 888004 h 1080473"/>
              <a:gd name="connsiteX30" fmla="*/ 216708 w 730280"/>
              <a:gd name="connsiteY30" fmla="*/ 919717 h 1080473"/>
              <a:gd name="connsiteX31" fmla="*/ 221993 w 730280"/>
              <a:gd name="connsiteY31" fmla="*/ 956716 h 1080473"/>
              <a:gd name="connsiteX32" fmla="*/ 232564 w 730280"/>
              <a:gd name="connsiteY32" fmla="*/ 972573 h 1080473"/>
              <a:gd name="connsiteX33" fmla="*/ 248421 w 730280"/>
              <a:gd name="connsiteY33" fmla="*/ 999001 h 1080473"/>
              <a:gd name="connsiteX34" fmla="*/ 264278 w 730280"/>
              <a:gd name="connsiteY34" fmla="*/ 1046570 h 1080473"/>
              <a:gd name="connsiteX35" fmla="*/ 269563 w 730280"/>
              <a:gd name="connsiteY35" fmla="*/ 1062427 h 1080473"/>
              <a:gd name="connsiteX36" fmla="*/ 280134 w 730280"/>
              <a:gd name="connsiteY36" fmla="*/ 1078284 h 1080473"/>
              <a:gd name="connsiteX37" fmla="*/ 306562 w 730280"/>
              <a:gd name="connsiteY37" fmla="*/ 1072998 h 1080473"/>
              <a:gd name="connsiteX38" fmla="*/ 311848 w 730280"/>
              <a:gd name="connsiteY38" fmla="*/ 1030714 h 1080473"/>
              <a:gd name="connsiteX39" fmla="*/ 317133 w 730280"/>
              <a:gd name="connsiteY39" fmla="*/ 1014857 h 1080473"/>
              <a:gd name="connsiteX40" fmla="*/ 332990 w 730280"/>
              <a:gd name="connsiteY40" fmla="*/ 1009572 h 1080473"/>
              <a:gd name="connsiteX41" fmla="*/ 348846 w 730280"/>
              <a:gd name="connsiteY41" fmla="*/ 993715 h 1080473"/>
              <a:gd name="connsiteX42" fmla="*/ 364703 w 730280"/>
              <a:gd name="connsiteY42" fmla="*/ 983144 h 1080473"/>
              <a:gd name="connsiteX43" fmla="*/ 385845 w 730280"/>
              <a:gd name="connsiteY43" fmla="*/ 951431 h 1080473"/>
              <a:gd name="connsiteX44" fmla="*/ 391131 w 730280"/>
              <a:gd name="connsiteY44" fmla="*/ 814006 h 1080473"/>
              <a:gd name="connsiteX45" fmla="*/ 401702 w 730280"/>
              <a:gd name="connsiteY45" fmla="*/ 787579 h 1080473"/>
              <a:gd name="connsiteX46" fmla="*/ 417559 w 730280"/>
              <a:gd name="connsiteY46" fmla="*/ 761151 h 1080473"/>
              <a:gd name="connsiteX47" fmla="*/ 433415 w 730280"/>
              <a:gd name="connsiteY47" fmla="*/ 755865 h 1080473"/>
              <a:gd name="connsiteX48" fmla="*/ 459843 w 730280"/>
              <a:gd name="connsiteY48" fmla="*/ 724152 h 1080473"/>
              <a:gd name="connsiteX49" fmla="*/ 475700 w 730280"/>
              <a:gd name="connsiteY49" fmla="*/ 713581 h 1080473"/>
              <a:gd name="connsiteX50" fmla="*/ 496842 w 730280"/>
              <a:gd name="connsiteY50" fmla="*/ 676582 h 1080473"/>
              <a:gd name="connsiteX51" fmla="*/ 533841 w 730280"/>
              <a:gd name="connsiteY51" fmla="*/ 634298 h 1080473"/>
              <a:gd name="connsiteX52" fmla="*/ 544412 w 730280"/>
              <a:gd name="connsiteY52" fmla="*/ 618441 h 1080473"/>
              <a:gd name="connsiteX53" fmla="*/ 560268 w 730280"/>
              <a:gd name="connsiteY53" fmla="*/ 607870 h 1080473"/>
              <a:gd name="connsiteX54" fmla="*/ 581411 w 730280"/>
              <a:gd name="connsiteY54" fmla="*/ 576157 h 1080473"/>
              <a:gd name="connsiteX55" fmla="*/ 576125 w 730280"/>
              <a:gd name="connsiteY55" fmla="*/ 496873 h 1080473"/>
              <a:gd name="connsiteX56" fmla="*/ 565554 w 730280"/>
              <a:gd name="connsiteY56" fmla="*/ 412305 h 1080473"/>
              <a:gd name="connsiteX57" fmla="*/ 607838 w 730280"/>
              <a:gd name="connsiteY57" fmla="*/ 412305 h 1080473"/>
              <a:gd name="connsiteX58" fmla="*/ 597267 w 730280"/>
              <a:gd name="connsiteY58" fmla="*/ 428161 h 1080473"/>
              <a:gd name="connsiteX59" fmla="*/ 602553 w 730280"/>
              <a:gd name="connsiteY59" fmla="*/ 496873 h 1080473"/>
              <a:gd name="connsiteX60" fmla="*/ 607838 w 730280"/>
              <a:gd name="connsiteY60" fmla="*/ 512730 h 1080473"/>
              <a:gd name="connsiteX61" fmla="*/ 618409 w 730280"/>
              <a:gd name="connsiteY61" fmla="*/ 560300 h 1080473"/>
              <a:gd name="connsiteX62" fmla="*/ 634266 w 730280"/>
              <a:gd name="connsiteY62" fmla="*/ 555014 h 1080473"/>
              <a:gd name="connsiteX63" fmla="*/ 644837 w 730280"/>
              <a:gd name="connsiteY63" fmla="*/ 518016 h 1080473"/>
              <a:gd name="connsiteX64" fmla="*/ 655408 w 730280"/>
              <a:gd name="connsiteY64" fmla="*/ 486302 h 1080473"/>
              <a:gd name="connsiteX65" fmla="*/ 660694 w 730280"/>
              <a:gd name="connsiteY65" fmla="*/ 449303 h 1080473"/>
              <a:gd name="connsiteX66" fmla="*/ 665979 w 730280"/>
              <a:gd name="connsiteY66" fmla="*/ 433447 h 1080473"/>
              <a:gd name="connsiteX67" fmla="*/ 681836 w 730280"/>
              <a:gd name="connsiteY67" fmla="*/ 422876 h 1080473"/>
              <a:gd name="connsiteX68" fmla="*/ 692407 w 730280"/>
              <a:gd name="connsiteY68" fmla="*/ 407019 h 1080473"/>
              <a:gd name="connsiteX69" fmla="*/ 697693 w 730280"/>
              <a:gd name="connsiteY69" fmla="*/ 391162 h 1080473"/>
              <a:gd name="connsiteX70" fmla="*/ 718835 w 730280"/>
              <a:gd name="connsiteY70" fmla="*/ 359449 h 1080473"/>
              <a:gd name="connsiteX71" fmla="*/ 713549 w 730280"/>
              <a:gd name="connsiteY71" fmla="*/ 269595 h 1080473"/>
              <a:gd name="connsiteX72" fmla="*/ 697693 w 730280"/>
              <a:gd name="connsiteY72" fmla="*/ 259024 h 1080473"/>
              <a:gd name="connsiteX73" fmla="*/ 665979 w 730280"/>
              <a:gd name="connsiteY73" fmla="*/ 264309 h 1080473"/>
              <a:gd name="connsiteX74" fmla="*/ 650123 w 730280"/>
              <a:gd name="connsiteY74" fmla="*/ 274880 h 1080473"/>
              <a:gd name="connsiteX75" fmla="*/ 634266 w 730280"/>
              <a:gd name="connsiteY75" fmla="*/ 280166 h 1080473"/>
              <a:gd name="connsiteX76" fmla="*/ 602553 w 730280"/>
              <a:gd name="connsiteY76" fmla="*/ 296022 h 1080473"/>
              <a:gd name="connsiteX77" fmla="*/ 523270 w 730280"/>
              <a:gd name="connsiteY77" fmla="*/ 301308 h 1080473"/>
              <a:gd name="connsiteX78" fmla="*/ 470414 w 730280"/>
              <a:gd name="connsiteY78" fmla="*/ 306594 h 1080473"/>
              <a:gd name="connsiteX79" fmla="*/ 454557 w 730280"/>
              <a:gd name="connsiteY79" fmla="*/ 311879 h 1080473"/>
              <a:gd name="connsiteX80" fmla="*/ 406987 w 730280"/>
              <a:gd name="connsiteY80" fmla="*/ 338307 h 1080473"/>
              <a:gd name="connsiteX81" fmla="*/ 380560 w 730280"/>
              <a:gd name="connsiteY81" fmla="*/ 333021 h 1080473"/>
              <a:gd name="connsiteX82" fmla="*/ 364703 w 730280"/>
              <a:gd name="connsiteY82" fmla="*/ 327736 h 1080473"/>
              <a:gd name="connsiteX83" fmla="*/ 343561 w 730280"/>
              <a:gd name="connsiteY83" fmla="*/ 322450 h 1080473"/>
              <a:gd name="connsiteX84" fmla="*/ 311848 w 730280"/>
              <a:gd name="connsiteY84" fmla="*/ 301308 h 1080473"/>
              <a:gd name="connsiteX85" fmla="*/ 295991 w 730280"/>
              <a:gd name="connsiteY85" fmla="*/ 290737 h 1080473"/>
              <a:gd name="connsiteX86" fmla="*/ 269563 w 730280"/>
              <a:gd name="connsiteY86" fmla="*/ 280166 h 1080473"/>
              <a:gd name="connsiteX87" fmla="*/ 258992 w 730280"/>
              <a:gd name="connsiteY87" fmla="*/ 264309 h 1080473"/>
              <a:gd name="connsiteX88" fmla="*/ 248421 w 730280"/>
              <a:gd name="connsiteY88" fmla="*/ 227310 h 1080473"/>
              <a:gd name="connsiteX89" fmla="*/ 237850 w 730280"/>
              <a:gd name="connsiteY89" fmla="*/ 211454 h 1080473"/>
              <a:gd name="connsiteX90" fmla="*/ 232564 w 730280"/>
              <a:gd name="connsiteY90" fmla="*/ 190312 h 1080473"/>
              <a:gd name="connsiteX91" fmla="*/ 221993 w 730280"/>
              <a:gd name="connsiteY91" fmla="*/ 158598 h 1080473"/>
              <a:gd name="connsiteX92" fmla="*/ 216708 w 730280"/>
              <a:gd name="connsiteY92" fmla="*/ 137456 h 1080473"/>
              <a:gd name="connsiteX93" fmla="*/ 221993 w 730280"/>
              <a:gd name="connsiteY93" fmla="*/ 58173 h 1080473"/>
              <a:gd name="connsiteX94" fmla="*/ 227279 w 730280"/>
              <a:gd name="connsiteY94" fmla="*/ 31745 h 1080473"/>
              <a:gd name="connsiteX95" fmla="*/ 221993 w 730280"/>
              <a:gd name="connsiteY95" fmla="*/ 32 h 1080473"/>
              <a:gd name="connsiteX96" fmla="*/ 190280 w 730280"/>
              <a:gd name="connsiteY96" fmla="*/ 5317 h 1080473"/>
              <a:gd name="connsiteX97" fmla="*/ 184994 w 730280"/>
              <a:gd name="connsiteY97" fmla="*/ 21174 h 1080473"/>
              <a:gd name="connsiteX98" fmla="*/ 169138 w 730280"/>
              <a:gd name="connsiteY98" fmla="*/ 26459 h 1080473"/>
              <a:gd name="connsiteX99" fmla="*/ 158567 w 730280"/>
              <a:gd name="connsiteY99" fmla="*/ 37031 h 1080473"/>
              <a:gd name="connsiteX100" fmla="*/ 116282 w 730280"/>
              <a:gd name="connsiteY100" fmla="*/ 47602 h 1080473"/>
              <a:gd name="connsiteX101" fmla="*/ 132139 w 730280"/>
              <a:gd name="connsiteY101" fmla="*/ 37031 h 108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30280" h="1080473">
                <a:moveTo>
                  <a:pt x="132139" y="37031"/>
                </a:moveTo>
                <a:cubicBezTo>
                  <a:pt x="132139" y="36150"/>
                  <a:pt x="121657" y="40850"/>
                  <a:pt x="116282" y="42316"/>
                </a:cubicBezTo>
                <a:cubicBezTo>
                  <a:pt x="102265" y="46139"/>
                  <a:pt x="73998" y="52887"/>
                  <a:pt x="73998" y="52887"/>
                </a:cubicBezTo>
                <a:cubicBezTo>
                  <a:pt x="66322" y="75915"/>
                  <a:pt x="62663" y="79289"/>
                  <a:pt x="73998" y="111028"/>
                </a:cubicBezTo>
                <a:cubicBezTo>
                  <a:pt x="78271" y="122993"/>
                  <a:pt x="88093" y="132171"/>
                  <a:pt x="95140" y="142742"/>
                </a:cubicBezTo>
                <a:lnTo>
                  <a:pt x="105711" y="158598"/>
                </a:lnTo>
                <a:cubicBezTo>
                  <a:pt x="104910" y="165806"/>
                  <a:pt x="103691" y="207062"/>
                  <a:pt x="95140" y="222025"/>
                </a:cubicBezTo>
                <a:cubicBezTo>
                  <a:pt x="90769" y="229674"/>
                  <a:pt x="84335" y="235950"/>
                  <a:pt x="79283" y="243167"/>
                </a:cubicBezTo>
                <a:cubicBezTo>
                  <a:pt x="71997" y="253575"/>
                  <a:pt x="68712" y="267833"/>
                  <a:pt x="58141" y="274880"/>
                </a:cubicBezTo>
                <a:cubicBezTo>
                  <a:pt x="38139" y="288215"/>
                  <a:pt x="46777" y="280959"/>
                  <a:pt x="31713" y="296022"/>
                </a:cubicBezTo>
                <a:cubicBezTo>
                  <a:pt x="29951" y="311879"/>
                  <a:pt x="27810" y="327698"/>
                  <a:pt x="26428" y="343592"/>
                </a:cubicBezTo>
                <a:cubicBezTo>
                  <a:pt x="19366" y="424809"/>
                  <a:pt x="42057" y="403646"/>
                  <a:pt x="5286" y="428161"/>
                </a:cubicBezTo>
                <a:cubicBezTo>
                  <a:pt x="3524" y="433447"/>
                  <a:pt x="0" y="438446"/>
                  <a:pt x="0" y="444018"/>
                </a:cubicBezTo>
                <a:cubicBezTo>
                  <a:pt x="0" y="458553"/>
                  <a:pt x="6025" y="503269"/>
                  <a:pt x="15857" y="518016"/>
                </a:cubicBezTo>
                <a:lnTo>
                  <a:pt x="26428" y="533872"/>
                </a:lnTo>
                <a:cubicBezTo>
                  <a:pt x="29952" y="547967"/>
                  <a:pt x="27923" y="564812"/>
                  <a:pt x="36999" y="576157"/>
                </a:cubicBezTo>
                <a:cubicBezTo>
                  <a:pt x="43960" y="584858"/>
                  <a:pt x="68712" y="586728"/>
                  <a:pt x="68712" y="586728"/>
                </a:cubicBezTo>
                <a:cubicBezTo>
                  <a:pt x="116383" y="574809"/>
                  <a:pt x="68702" y="593801"/>
                  <a:pt x="95140" y="523301"/>
                </a:cubicBezTo>
                <a:cubicBezTo>
                  <a:pt x="97371" y="517353"/>
                  <a:pt x="102870" y="533476"/>
                  <a:pt x="105711" y="539158"/>
                </a:cubicBezTo>
                <a:cubicBezTo>
                  <a:pt x="127595" y="582924"/>
                  <a:pt x="91272" y="525426"/>
                  <a:pt x="121568" y="570871"/>
                </a:cubicBezTo>
                <a:cubicBezTo>
                  <a:pt x="123330" y="581442"/>
                  <a:pt x="124528" y="592122"/>
                  <a:pt x="126853" y="602584"/>
                </a:cubicBezTo>
                <a:cubicBezTo>
                  <a:pt x="128062" y="608023"/>
                  <a:pt x="130788" y="613036"/>
                  <a:pt x="132139" y="618441"/>
                </a:cubicBezTo>
                <a:cubicBezTo>
                  <a:pt x="134318" y="627157"/>
                  <a:pt x="135060" y="636202"/>
                  <a:pt x="137424" y="644869"/>
                </a:cubicBezTo>
                <a:cubicBezTo>
                  <a:pt x="140356" y="655619"/>
                  <a:pt x="144472" y="666011"/>
                  <a:pt x="147996" y="676582"/>
                </a:cubicBezTo>
                <a:lnTo>
                  <a:pt x="153281" y="692439"/>
                </a:lnTo>
                <a:cubicBezTo>
                  <a:pt x="155043" y="704772"/>
                  <a:pt x="156338" y="717181"/>
                  <a:pt x="158567" y="729438"/>
                </a:cubicBezTo>
                <a:cubicBezTo>
                  <a:pt x="159866" y="736585"/>
                  <a:pt x="162276" y="743489"/>
                  <a:pt x="163852" y="750580"/>
                </a:cubicBezTo>
                <a:cubicBezTo>
                  <a:pt x="165801" y="759350"/>
                  <a:pt x="167577" y="768160"/>
                  <a:pt x="169138" y="777007"/>
                </a:cubicBezTo>
                <a:cubicBezTo>
                  <a:pt x="172863" y="798115"/>
                  <a:pt x="172931" y="820100"/>
                  <a:pt x="179709" y="840434"/>
                </a:cubicBezTo>
                <a:cubicBezTo>
                  <a:pt x="206979" y="922245"/>
                  <a:pt x="175724" y="837750"/>
                  <a:pt x="200851" y="888004"/>
                </a:cubicBezTo>
                <a:cubicBezTo>
                  <a:pt x="222731" y="931765"/>
                  <a:pt x="186417" y="874282"/>
                  <a:pt x="216708" y="919717"/>
                </a:cubicBezTo>
                <a:cubicBezTo>
                  <a:pt x="218470" y="932050"/>
                  <a:pt x="218413" y="944783"/>
                  <a:pt x="221993" y="956716"/>
                </a:cubicBezTo>
                <a:cubicBezTo>
                  <a:pt x="223818" y="962801"/>
                  <a:pt x="229723" y="966891"/>
                  <a:pt x="232564" y="972573"/>
                </a:cubicBezTo>
                <a:cubicBezTo>
                  <a:pt x="246287" y="1000018"/>
                  <a:pt x="227774" y="978352"/>
                  <a:pt x="248421" y="999001"/>
                </a:cubicBezTo>
                <a:lnTo>
                  <a:pt x="264278" y="1046570"/>
                </a:lnTo>
                <a:cubicBezTo>
                  <a:pt x="266040" y="1051856"/>
                  <a:pt x="266473" y="1057791"/>
                  <a:pt x="269563" y="1062427"/>
                </a:cubicBezTo>
                <a:lnTo>
                  <a:pt x="280134" y="1078284"/>
                </a:lnTo>
                <a:cubicBezTo>
                  <a:pt x="288943" y="1076522"/>
                  <a:pt x="301579" y="1080473"/>
                  <a:pt x="306562" y="1072998"/>
                </a:cubicBezTo>
                <a:cubicBezTo>
                  <a:pt x="314441" y="1061179"/>
                  <a:pt x="309307" y="1044689"/>
                  <a:pt x="311848" y="1030714"/>
                </a:cubicBezTo>
                <a:cubicBezTo>
                  <a:pt x="312845" y="1025232"/>
                  <a:pt x="313193" y="1018797"/>
                  <a:pt x="317133" y="1014857"/>
                </a:cubicBezTo>
                <a:cubicBezTo>
                  <a:pt x="321073" y="1010917"/>
                  <a:pt x="327704" y="1011334"/>
                  <a:pt x="332990" y="1009572"/>
                </a:cubicBezTo>
                <a:cubicBezTo>
                  <a:pt x="338275" y="1004286"/>
                  <a:pt x="343104" y="998500"/>
                  <a:pt x="348846" y="993715"/>
                </a:cubicBezTo>
                <a:cubicBezTo>
                  <a:pt x="353726" y="989648"/>
                  <a:pt x="360520" y="987925"/>
                  <a:pt x="364703" y="983144"/>
                </a:cubicBezTo>
                <a:cubicBezTo>
                  <a:pt x="373069" y="973583"/>
                  <a:pt x="385845" y="951431"/>
                  <a:pt x="385845" y="951431"/>
                </a:cubicBezTo>
                <a:cubicBezTo>
                  <a:pt x="387607" y="905623"/>
                  <a:pt x="386715" y="859635"/>
                  <a:pt x="391131" y="814006"/>
                </a:cubicBezTo>
                <a:cubicBezTo>
                  <a:pt x="392045" y="804563"/>
                  <a:pt x="398371" y="796463"/>
                  <a:pt x="401702" y="787579"/>
                </a:cubicBezTo>
                <a:cubicBezTo>
                  <a:pt x="406531" y="774701"/>
                  <a:pt x="404864" y="768768"/>
                  <a:pt x="417559" y="761151"/>
                </a:cubicBezTo>
                <a:cubicBezTo>
                  <a:pt x="422336" y="758285"/>
                  <a:pt x="428130" y="757627"/>
                  <a:pt x="433415" y="755865"/>
                </a:cubicBezTo>
                <a:cubicBezTo>
                  <a:pt x="443809" y="740275"/>
                  <a:pt x="444582" y="736869"/>
                  <a:pt x="459843" y="724152"/>
                </a:cubicBezTo>
                <a:cubicBezTo>
                  <a:pt x="464723" y="720085"/>
                  <a:pt x="470414" y="717105"/>
                  <a:pt x="475700" y="713581"/>
                </a:cubicBezTo>
                <a:cubicBezTo>
                  <a:pt x="484506" y="687159"/>
                  <a:pt x="476478" y="705672"/>
                  <a:pt x="496842" y="676582"/>
                </a:cubicBezTo>
                <a:cubicBezTo>
                  <a:pt x="523821" y="638041"/>
                  <a:pt x="506256" y="652687"/>
                  <a:pt x="533841" y="634298"/>
                </a:cubicBezTo>
                <a:cubicBezTo>
                  <a:pt x="537365" y="629012"/>
                  <a:pt x="539920" y="622933"/>
                  <a:pt x="544412" y="618441"/>
                </a:cubicBezTo>
                <a:cubicBezTo>
                  <a:pt x="548904" y="613949"/>
                  <a:pt x="556085" y="612651"/>
                  <a:pt x="560268" y="607870"/>
                </a:cubicBezTo>
                <a:cubicBezTo>
                  <a:pt x="568634" y="598309"/>
                  <a:pt x="581411" y="576157"/>
                  <a:pt x="581411" y="576157"/>
                </a:cubicBezTo>
                <a:cubicBezTo>
                  <a:pt x="579649" y="549729"/>
                  <a:pt x="578676" y="523237"/>
                  <a:pt x="576125" y="496873"/>
                </a:cubicBezTo>
                <a:cubicBezTo>
                  <a:pt x="573388" y="468596"/>
                  <a:pt x="565554" y="412305"/>
                  <a:pt x="565554" y="412305"/>
                </a:cubicBezTo>
                <a:cubicBezTo>
                  <a:pt x="571819" y="410739"/>
                  <a:pt x="601573" y="399775"/>
                  <a:pt x="607838" y="412305"/>
                </a:cubicBezTo>
                <a:cubicBezTo>
                  <a:pt x="610679" y="417987"/>
                  <a:pt x="600791" y="422876"/>
                  <a:pt x="597267" y="428161"/>
                </a:cubicBezTo>
                <a:cubicBezTo>
                  <a:pt x="599029" y="451065"/>
                  <a:pt x="599704" y="474079"/>
                  <a:pt x="602553" y="496873"/>
                </a:cubicBezTo>
                <a:cubicBezTo>
                  <a:pt x="603244" y="502401"/>
                  <a:pt x="606307" y="507373"/>
                  <a:pt x="607838" y="512730"/>
                </a:cubicBezTo>
                <a:cubicBezTo>
                  <a:pt x="612818" y="530159"/>
                  <a:pt x="614773" y="542119"/>
                  <a:pt x="618409" y="560300"/>
                </a:cubicBezTo>
                <a:cubicBezTo>
                  <a:pt x="623695" y="558538"/>
                  <a:pt x="630326" y="558954"/>
                  <a:pt x="634266" y="555014"/>
                </a:cubicBezTo>
                <a:cubicBezTo>
                  <a:pt x="636806" y="552475"/>
                  <a:pt x="644777" y="518215"/>
                  <a:pt x="644837" y="518016"/>
                </a:cubicBezTo>
                <a:cubicBezTo>
                  <a:pt x="648039" y="507343"/>
                  <a:pt x="655408" y="486302"/>
                  <a:pt x="655408" y="486302"/>
                </a:cubicBezTo>
                <a:cubicBezTo>
                  <a:pt x="657170" y="473969"/>
                  <a:pt x="658251" y="461519"/>
                  <a:pt x="660694" y="449303"/>
                </a:cubicBezTo>
                <a:cubicBezTo>
                  <a:pt x="661787" y="443840"/>
                  <a:pt x="662499" y="437797"/>
                  <a:pt x="665979" y="433447"/>
                </a:cubicBezTo>
                <a:cubicBezTo>
                  <a:pt x="669947" y="428487"/>
                  <a:pt x="676550" y="426400"/>
                  <a:pt x="681836" y="422876"/>
                </a:cubicBezTo>
                <a:cubicBezTo>
                  <a:pt x="685360" y="417590"/>
                  <a:pt x="689566" y="412701"/>
                  <a:pt x="692407" y="407019"/>
                </a:cubicBezTo>
                <a:cubicBezTo>
                  <a:pt x="694899" y="402036"/>
                  <a:pt x="694987" y="396032"/>
                  <a:pt x="697693" y="391162"/>
                </a:cubicBezTo>
                <a:cubicBezTo>
                  <a:pt x="703863" y="380056"/>
                  <a:pt x="718835" y="359449"/>
                  <a:pt x="718835" y="359449"/>
                </a:cubicBezTo>
                <a:cubicBezTo>
                  <a:pt x="723443" y="322583"/>
                  <a:pt x="730280" y="306403"/>
                  <a:pt x="713549" y="269595"/>
                </a:cubicBezTo>
                <a:cubicBezTo>
                  <a:pt x="710920" y="263812"/>
                  <a:pt x="702978" y="262548"/>
                  <a:pt x="697693" y="259024"/>
                </a:cubicBezTo>
                <a:cubicBezTo>
                  <a:pt x="687122" y="260786"/>
                  <a:pt x="676146" y="260920"/>
                  <a:pt x="665979" y="264309"/>
                </a:cubicBezTo>
                <a:cubicBezTo>
                  <a:pt x="659953" y="266318"/>
                  <a:pt x="655805" y="272039"/>
                  <a:pt x="650123" y="274880"/>
                </a:cubicBezTo>
                <a:cubicBezTo>
                  <a:pt x="645140" y="277372"/>
                  <a:pt x="639249" y="277674"/>
                  <a:pt x="634266" y="280166"/>
                </a:cubicBezTo>
                <a:cubicBezTo>
                  <a:pt x="593286" y="300656"/>
                  <a:pt x="642403" y="282739"/>
                  <a:pt x="602553" y="296022"/>
                </a:cubicBezTo>
                <a:cubicBezTo>
                  <a:pt x="566433" y="320103"/>
                  <a:pt x="601747" y="301308"/>
                  <a:pt x="523270" y="301308"/>
                </a:cubicBezTo>
                <a:cubicBezTo>
                  <a:pt x="505563" y="301308"/>
                  <a:pt x="488033" y="304832"/>
                  <a:pt x="470414" y="306594"/>
                </a:cubicBezTo>
                <a:cubicBezTo>
                  <a:pt x="465128" y="308356"/>
                  <a:pt x="459427" y="309173"/>
                  <a:pt x="454557" y="311879"/>
                </a:cubicBezTo>
                <a:cubicBezTo>
                  <a:pt x="400028" y="342172"/>
                  <a:pt x="442870" y="326345"/>
                  <a:pt x="406987" y="338307"/>
                </a:cubicBezTo>
                <a:cubicBezTo>
                  <a:pt x="398178" y="336545"/>
                  <a:pt x="389275" y="335200"/>
                  <a:pt x="380560" y="333021"/>
                </a:cubicBezTo>
                <a:cubicBezTo>
                  <a:pt x="375155" y="331670"/>
                  <a:pt x="370060" y="329267"/>
                  <a:pt x="364703" y="327736"/>
                </a:cubicBezTo>
                <a:cubicBezTo>
                  <a:pt x="357718" y="325740"/>
                  <a:pt x="350608" y="324212"/>
                  <a:pt x="343561" y="322450"/>
                </a:cubicBezTo>
                <a:lnTo>
                  <a:pt x="311848" y="301308"/>
                </a:lnTo>
                <a:cubicBezTo>
                  <a:pt x="306562" y="297784"/>
                  <a:pt x="301889" y="293096"/>
                  <a:pt x="295991" y="290737"/>
                </a:cubicBezTo>
                <a:lnTo>
                  <a:pt x="269563" y="280166"/>
                </a:lnTo>
                <a:cubicBezTo>
                  <a:pt x="266039" y="274880"/>
                  <a:pt x="261494" y="270148"/>
                  <a:pt x="258992" y="264309"/>
                </a:cubicBezTo>
                <a:cubicBezTo>
                  <a:pt x="248828" y="240593"/>
                  <a:pt x="258710" y="247887"/>
                  <a:pt x="248421" y="227310"/>
                </a:cubicBezTo>
                <a:cubicBezTo>
                  <a:pt x="245580" y="221628"/>
                  <a:pt x="241374" y="216739"/>
                  <a:pt x="237850" y="211454"/>
                </a:cubicBezTo>
                <a:cubicBezTo>
                  <a:pt x="236088" y="204407"/>
                  <a:pt x="234651" y="197270"/>
                  <a:pt x="232564" y="190312"/>
                </a:cubicBezTo>
                <a:cubicBezTo>
                  <a:pt x="229362" y="179639"/>
                  <a:pt x="224695" y="169408"/>
                  <a:pt x="221993" y="158598"/>
                </a:cubicBezTo>
                <a:lnTo>
                  <a:pt x="216708" y="137456"/>
                </a:lnTo>
                <a:cubicBezTo>
                  <a:pt x="218470" y="111028"/>
                  <a:pt x="219358" y="84528"/>
                  <a:pt x="221993" y="58173"/>
                </a:cubicBezTo>
                <a:cubicBezTo>
                  <a:pt x="222887" y="49234"/>
                  <a:pt x="227279" y="40729"/>
                  <a:pt x="227279" y="31745"/>
                </a:cubicBezTo>
                <a:cubicBezTo>
                  <a:pt x="227279" y="21028"/>
                  <a:pt x="223755" y="10603"/>
                  <a:pt x="221993" y="32"/>
                </a:cubicBezTo>
                <a:cubicBezTo>
                  <a:pt x="211422" y="1794"/>
                  <a:pt x="199585" y="0"/>
                  <a:pt x="190280" y="5317"/>
                </a:cubicBezTo>
                <a:cubicBezTo>
                  <a:pt x="185442" y="8081"/>
                  <a:pt x="188934" y="17234"/>
                  <a:pt x="184994" y="21174"/>
                </a:cubicBezTo>
                <a:cubicBezTo>
                  <a:pt x="181055" y="25113"/>
                  <a:pt x="174423" y="24697"/>
                  <a:pt x="169138" y="26459"/>
                </a:cubicBezTo>
                <a:cubicBezTo>
                  <a:pt x="165614" y="29983"/>
                  <a:pt x="162840" y="34467"/>
                  <a:pt x="158567" y="37031"/>
                </a:cubicBezTo>
                <a:cubicBezTo>
                  <a:pt x="146923" y="44018"/>
                  <a:pt x="127637" y="43060"/>
                  <a:pt x="116282" y="47602"/>
                </a:cubicBezTo>
                <a:cubicBezTo>
                  <a:pt x="114646" y="48256"/>
                  <a:pt x="132139" y="37912"/>
                  <a:pt x="132139" y="37031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3"/>
          <p:cNvGrpSpPr/>
          <p:nvPr/>
        </p:nvGrpSpPr>
        <p:grpSpPr>
          <a:xfrm>
            <a:off x="290705" y="1553951"/>
            <a:ext cx="2082643" cy="1628278"/>
            <a:chOff x="290705" y="1553951"/>
            <a:chExt cx="2082643" cy="1628278"/>
          </a:xfrm>
        </p:grpSpPr>
        <p:sp>
          <p:nvSpPr>
            <p:cNvPr id="22" name="Полилиния 21"/>
            <p:cNvSpPr/>
            <p:nvPr/>
          </p:nvSpPr>
          <p:spPr>
            <a:xfrm>
              <a:off x="290705" y="1553951"/>
              <a:ext cx="919686" cy="610911"/>
            </a:xfrm>
            <a:custGeom>
              <a:avLst/>
              <a:gdLst>
                <a:gd name="connsiteX0" fmla="*/ 919686 w 919686"/>
                <a:gd name="connsiteY0" fmla="*/ 79284 h 610911"/>
                <a:gd name="connsiteX1" fmla="*/ 903829 w 919686"/>
                <a:gd name="connsiteY1" fmla="*/ 63427 h 610911"/>
                <a:gd name="connsiteX2" fmla="*/ 845688 w 919686"/>
                <a:gd name="connsiteY2" fmla="*/ 52856 h 610911"/>
                <a:gd name="connsiteX3" fmla="*/ 766405 w 919686"/>
                <a:gd name="connsiteY3" fmla="*/ 36999 h 610911"/>
                <a:gd name="connsiteX4" fmla="*/ 739977 w 919686"/>
                <a:gd name="connsiteY4" fmla="*/ 5286 h 610911"/>
                <a:gd name="connsiteX5" fmla="*/ 724120 w 919686"/>
                <a:gd name="connsiteY5" fmla="*/ 0 h 610911"/>
                <a:gd name="connsiteX6" fmla="*/ 671265 w 919686"/>
                <a:gd name="connsiteY6" fmla="*/ 5286 h 610911"/>
                <a:gd name="connsiteX7" fmla="*/ 639552 w 919686"/>
                <a:gd name="connsiteY7" fmla="*/ 15857 h 610911"/>
                <a:gd name="connsiteX8" fmla="*/ 602553 w 919686"/>
                <a:gd name="connsiteY8" fmla="*/ 36999 h 610911"/>
                <a:gd name="connsiteX9" fmla="*/ 586696 w 919686"/>
                <a:gd name="connsiteY9" fmla="*/ 47570 h 610911"/>
                <a:gd name="connsiteX10" fmla="*/ 539126 w 919686"/>
                <a:gd name="connsiteY10" fmla="*/ 52856 h 610911"/>
                <a:gd name="connsiteX11" fmla="*/ 507413 w 919686"/>
                <a:gd name="connsiteY11" fmla="*/ 52856 h 610911"/>
                <a:gd name="connsiteX12" fmla="*/ 417559 w 919686"/>
                <a:gd name="connsiteY12" fmla="*/ 58141 h 610911"/>
                <a:gd name="connsiteX13" fmla="*/ 401702 w 919686"/>
                <a:gd name="connsiteY13" fmla="*/ 73998 h 610911"/>
                <a:gd name="connsiteX14" fmla="*/ 396416 w 919686"/>
                <a:gd name="connsiteY14" fmla="*/ 89855 h 610911"/>
                <a:gd name="connsiteX15" fmla="*/ 406987 w 919686"/>
                <a:gd name="connsiteY15" fmla="*/ 153281 h 610911"/>
                <a:gd name="connsiteX16" fmla="*/ 401702 w 919686"/>
                <a:gd name="connsiteY16" fmla="*/ 195566 h 610911"/>
                <a:gd name="connsiteX17" fmla="*/ 375274 w 919686"/>
                <a:gd name="connsiteY17" fmla="*/ 190280 h 610911"/>
                <a:gd name="connsiteX18" fmla="*/ 359418 w 919686"/>
                <a:gd name="connsiteY18" fmla="*/ 184995 h 610911"/>
                <a:gd name="connsiteX19" fmla="*/ 332990 w 919686"/>
                <a:gd name="connsiteY19" fmla="*/ 179709 h 610911"/>
                <a:gd name="connsiteX20" fmla="*/ 301277 w 919686"/>
                <a:gd name="connsiteY20" fmla="*/ 163852 h 610911"/>
                <a:gd name="connsiteX21" fmla="*/ 285420 w 919686"/>
                <a:gd name="connsiteY21" fmla="*/ 169138 h 610911"/>
                <a:gd name="connsiteX22" fmla="*/ 269563 w 919686"/>
                <a:gd name="connsiteY22" fmla="*/ 184995 h 610911"/>
                <a:gd name="connsiteX23" fmla="*/ 253707 w 919686"/>
                <a:gd name="connsiteY23" fmla="*/ 190280 h 610911"/>
                <a:gd name="connsiteX24" fmla="*/ 285420 w 919686"/>
                <a:gd name="connsiteY24" fmla="*/ 227279 h 610911"/>
                <a:gd name="connsiteX25" fmla="*/ 295991 w 919686"/>
                <a:gd name="connsiteY25" fmla="*/ 243136 h 610911"/>
                <a:gd name="connsiteX26" fmla="*/ 243135 w 919686"/>
                <a:gd name="connsiteY26" fmla="*/ 264278 h 610911"/>
                <a:gd name="connsiteX27" fmla="*/ 190280 w 919686"/>
                <a:gd name="connsiteY27" fmla="*/ 280135 h 610911"/>
                <a:gd name="connsiteX28" fmla="*/ 158567 w 919686"/>
                <a:gd name="connsiteY28" fmla="*/ 301277 h 610911"/>
                <a:gd name="connsiteX29" fmla="*/ 147996 w 919686"/>
                <a:gd name="connsiteY29" fmla="*/ 317133 h 610911"/>
                <a:gd name="connsiteX30" fmla="*/ 137424 w 919686"/>
                <a:gd name="connsiteY30" fmla="*/ 359418 h 610911"/>
                <a:gd name="connsiteX31" fmla="*/ 116282 w 919686"/>
                <a:gd name="connsiteY31" fmla="*/ 364703 h 610911"/>
                <a:gd name="connsiteX32" fmla="*/ 100426 w 919686"/>
                <a:gd name="connsiteY32" fmla="*/ 375274 h 610911"/>
                <a:gd name="connsiteX33" fmla="*/ 100426 w 919686"/>
                <a:gd name="connsiteY33" fmla="*/ 412273 h 610911"/>
                <a:gd name="connsiteX34" fmla="*/ 105711 w 919686"/>
                <a:gd name="connsiteY34" fmla="*/ 428130 h 610911"/>
                <a:gd name="connsiteX35" fmla="*/ 121568 w 919686"/>
                <a:gd name="connsiteY35" fmla="*/ 438701 h 610911"/>
                <a:gd name="connsiteX36" fmla="*/ 169138 w 919686"/>
                <a:gd name="connsiteY36" fmla="*/ 449272 h 610911"/>
                <a:gd name="connsiteX37" fmla="*/ 163852 w 919686"/>
                <a:gd name="connsiteY37" fmla="*/ 470414 h 610911"/>
                <a:gd name="connsiteX38" fmla="*/ 142710 w 919686"/>
                <a:gd name="connsiteY38" fmla="*/ 480985 h 610911"/>
                <a:gd name="connsiteX39" fmla="*/ 95140 w 919686"/>
                <a:gd name="connsiteY39" fmla="*/ 491557 h 610911"/>
                <a:gd name="connsiteX40" fmla="*/ 79283 w 919686"/>
                <a:gd name="connsiteY40" fmla="*/ 496842 h 610911"/>
                <a:gd name="connsiteX41" fmla="*/ 63427 w 919686"/>
                <a:gd name="connsiteY41" fmla="*/ 507413 h 610911"/>
                <a:gd name="connsiteX42" fmla="*/ 52856 w 919686"/>
                <a:gd name="connsiteY42" fmla="*/ 523270 h 610911"/>
                <a:gd name="connsiteX43" fmla="*/ 36999 w 919686"/>
                <a:gd name="connsiteY43" fmla="*/ 528555 h 610911"/>
                <a:gd name="connsiteX44" fmla="*/ 21142 w 919686"/>
                <a:gd name="connsiteY44" fmla="*/ 539126 h 610911"/>
                <a:gd name="connsiteX45" fmla="*/ 0 w 919686"/>
                <a:gd name="connsiteY45" fmla="*/ 565554 h 610911"/>
                <a:gd name="connsiteX46" fmla="*/ 95140 w 919686"/>
                <a:gd name="connsiteY46" fmla="*/ 581411 h 610911"/>
                <a:gd name="connsiteX47" fmla="*/ 142710 w 919686"/>
                <a:gd name="connsiteY47" fmla="*/ 554983 h 610911"/>
                <a:gd name="connsiteX48" fmla="*/ 179709 w 919686"/>
                <a:gd name="connsiteY48" fmla="*/ 544412 h 610911"/>
                <a:gd name="connsiteX49" fmla="*/ 232564 w 919686"/>
                <a:gd name="connsiteY49" fmla="*/ 539126 h 610911"/>
                <a:gd name="connsiteX50" fmla="*/ 274849 w 919686"/>
                <a:gd name="connsiteY50" fmla="*/ 517984 h 610911"/>
                <a:gd name="connsiteX51" fmla="*/ 280134 w 919686"/>
                <a:gd name="connsiteY51" fmla="*/ 502128 h 610911"/>
                <a:gd name="connsiteX52" fmla="*/ 290705 w 919686"/>
                <a:gd name="connsiteY52" fmla="*/ 486271 h 610911"/>
                <a:gd name="connsiteX53" fmla="*/ 295991 w 919686"/>
                <a:gd name="connsiteY53" fmla="*/ 470414 h 610911"/>
                <a:gd name="connsiteX54" fmla="*/ 327704 w 919686"/>
                <a:gd name="connsiteY54" fmla="*/ 459843 h 610911"/>
                <a:gd name="connsiteX55" fmla="*/ 422844 w 919686"/>
                <a:gd name="connsiteY55" fmla="*/ 438701 h 610911"/>
                <a:gd name="connsiteX56" fmla="*/ 438701 w 919686"/>
                <a:gd name="connsiteY56" fmla="*/ 433415 h 610911"/>
                <a:gd name="connsiteX57" fmla="*/ 465129 w 919686"/>
                <a:gd name="connsiteY57" fmla="*/ 412273 h 610911"/>
                <a:gd name="connsiteX58" fmla="*/ 533841 w 919686"/>
                <a:gd name="connsiteY58" fmla="*/ 422844 h 610911"/>
                <a:gd name="connsiteX59" fmla="*/ 565554 w 919686"/>
                <a:gd name="connsiteY59" fmla="*/ 433415 h 610911"/>
                <a:gd name="connsiteX60" fmla="*/ 581411 w 919686"/>
                <a:gd name="connsiteY60" fmla="*/ 438701 h 610911"/>
                <a:gd name="connsiteX61" fmla="*/ 597267 w 919686"/>
                <a:gd name="connsiteY61" fmla="*/ 443987 h 610911"/>
                <a:gd name="connsiteX62" fmla="*/ 607838 w 919686"/>
                <a:gd name="connsiteY62" fmla="*/ 433415 h 610911"/>
                <a:gd name="connsiteX63" fmla="*/ 623695 w 919686"/>
                <a:gd name="connsiteY63" fmla="*/ 428130 h 610911"/>
                <a:gd name="connsiteX64" fmla="*/ 639552 w 919686"/>
                <a:gd name="connsiteY64" fmla="*/ 417559 h 610911"/>
                <a:gd name="connsiteX65" fmla="*/ 644837 w 919686"/>
                <a:gd name="connsiteY65" fmla="*/ 391131 h 610911"/>
                <a:gd name="connsiteX66" fmla="*/ 650123 w 919686"/>
                <a:gd name="connsiteY66" fmla="*/ 348847 h 610911"/>
                <a:gd name="connsiteX67" fmla="*/ 671265 w 919686"/>
                <a:gd name="connsiteY67" fmla="*/ 343561 h 610911"/>
                <a:gd name="connsiteX68" fmla="*/ 687122 w 919686"/>
                <a:gd name="connsiteY68" fmla="*/ 327704 h 610911"/>
                <a:gd name="connsiteX69" fmla="*/ 702978 w 919686"/>
                <a:gd name="connsiteY69" fmla="*/ 322419 h 610911"/>
                <a:gd name="connsiteX70" fmla="*/ 718835 w 919686"/>
                <a:gd name="connsiteY70" fmla="*/ 311848 h 610911"/>
                <a:gd name="connsiteX71" fmla="*/ 729406 w 919686"/>
                <a:gd name="connsiteY71" fmla="*/ 295991 h 610911"/>
                <a:gd name="connsiteX72" fmla="*/ 734692 w 919686"/>
                <a:gd name="connsiteY72" fmla="*/ 280135 h 610911"/>
                <a:gd name="connsiteX73" fmla="*/ 766405 w 919686"/>
                <a:gd name="connsiteY73" fmla="*/ 253707 h 610911"/>
                <a:gd name="connsiteX74" fmla="*/ 771690 w 919686"/>
                <a:gd name="connsiteY74" fmla="*/ 237850 h 610911"/>
                <a:gd name="connsiteX75" fmla="*/ 803404 w 919686"/>
                <a:gd name="connsiteY75" fmla="*/ 216708 h 610911"/>
                <a:gd name="connsiteX76" fmla="*/ 829831 w 919686"/>
                <a:gd name="connsiteY76" fmla="*/ 190280 h 610911"/>
                <a:gd name="connsiteX77" fmla="*/ 861545 w 919686"/>
                <a:gd name="connsiteY77" fmla="*/ 179709 h 610911"/>
                <a:gd name="connsiteX78" fmla="*/ 893258 w 919686"/>
                <a:gd name="connsiteY78" fmla="*/ 147996 h 610911"/>
                <a:gd name="connsiteX79" fmla="*/ 919686 w 919686"/>
                <a:gd name="connsiteY79" fmla="*/ 116283 h 610911"/>
                <a:gd name="connsiteX80" fmla="*/ 919686 w 919686"/>
                <a:gd name="connsiteY80" fmla="*/ 79284 h 61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9686" h="610911">
                  <a:moveTo>
                    <a:pt x="919686" y="79284"/>
                  </a:moveTo>
                  <a:cubicBezTo>
                    <a:pt x="914400" y="73998"/>
                    <a:pt x="910049" y="67573"/>
                    <a:pt x="903829" y="63427"/>
                  </a:cubicBezTo>
                  <a:cubicBezTo>
                    <a:pt x="892546" y="55905"/>
                    <a:pt x="847485" y="53081"/>
                    <a:pt x="845688" y="52856"/>
                  </a:cubicBezTo>
                  <a:cubicBezTo>
                    <a:pt x="798839" y="37240"/>
                    <a:pt x="825050" y="43516"/>
                    <a:pt x="766405" y="36999"/>
                  </a:cubicBezTo>
                  <a:cubicBezTo>
                    <a:pt x="711554" y="433"/>
                    <a:pt x="793622" y="58931"/>
                    <a:pt x="739977" y="5286"/>
                  </a:cubicBezTo>
                  <a:cubicBezTo>
                    <a:pt x="736037" y="1346"/>
                    <a:pt x="729406" y="1762"/>
                    <a:pt x="724120" y="0"/>
                  </a:cubicBezTo>
                  <a:cubicBezTo>
                    <a:pt x="706502" y="1762"/>
                    <a:pt x="688668" y="2023"/>
                    <a:pt x="671265" y="5286"/>
                  </a:cubicBezTo>
                  <a:cubicBezTo>
                    <a:pt x="660313" y="7340"/>
                    <a:pt x="639552" y="15857"/>
                    <a:pt x="639552" y="15857"/>
                  </a:cubicBezTo>
                  <a:cubicBezTo>
                    <a:pt x="588426" y="54201"/>
                    <a:pt x="642909" y="16822"/>
                    <a:pt x="602553" y="36999"/>
                  </a:cubicBezTo>
                  <a:cubicBezTo>
                    <a:pt x="596871" y="39840"/>
                    <a:pt x="592859" y="46029"/>
                    <a:pt x="586696" y="47570"/>
                  </a:cubicBezTo>
                  <a:cubicBezTo>
                    <a:pt x="571218" y="51440"/>
                    <a:pt x="554983" y="51094"/>
                    <a:pt x="539126" y="52856"/>
                  </a:cubicBezTo>
                  <a:cubicBezTo>
                    <a:pt x="496845" y="66949"/>
                    <a:pt x="549696" y="52856"/>
                    <a:pt x="507413" y="52856"/>
                  </a:cubicBezTo>
                  <a:cubicBezTo>
                    <a:pt x="477410" y="52856"/>
                    <a:pt x="447510" y="56379"/>
                    <a:pt x="417559" y="58141"/>
                  </a:cubicBezTo>
                  <a:cubicBezTo>
                    <a:pt x="412273" y="63427"/>
                    <a:pt x="405848" y="67778"/>
                    <a:pt x="401702" y="73998"/>
                  </a:cubicBezTo>
                  <a:cubicBezTo>
                    <a:pt x="398611" y="78634"/>
                    <a:pt x="396416" y="84283"/>
                    <a:pt x="396416" y="89855"/>
                  </a:cubicBezTo>
                  <a:cubicBezTo>
                    <a:pt x="396416" y="114596"/>
                    <a:pt x="401421" y="131016"/>
                    <a:pt x="406987" y="153281"/>
                  </a:cubicBezTo>
                  <a:cubicBezTo>
                    <a:pt x="405225" y="167376"/>
                    <a:pt x="410946" y="184781"/>
                    <a:pt x="401702" y="195566"/>
                  </a:cubicBezTo>
                  <a:cubicBezTo>
                    <a:pt x="395855" y="202387"/>
                    <a:pt x="383990" y="192459"/>
                    <a:pt x="375274" y="190280"/>
                  </a:cubicBezTo>
                  <a:cubicBezTo>
                    <a:pt x="369869" y="188929"/>
                    <a:pt x="364823" y="186346"/>
                    <a:pt x="359418" y="184995"/>
                  </a:cubicBezTo>
                  <a:cubicBezTo>
                    <a:pt x="350702" y="182816"/>
                    <a:pt x="341799" y="181471"/>
                    <a:pt x="332990" y="179709"/>
                  </a:cubicBezTo>
                  <a:cubicBezTo>
                    <a:pt x="324975" y="174366"/>
                    <a:pt x="312217" y="163852"/>
                    <a:pt x="301277" y="163852"/>
                  </a:cubicBezTo>
                  <a:cubicBezTo>
                    <a:pt x="295705" y="163852"/>
                    <a:pt x="290706" y="167376"/>
                    <a:pt x="285420" y="169138"/>
                  </a:cubicBezTo>
                  <a:cubicBezTo>
                    <a:pt x="280134" y="174424"/>
                    <a:pt x="275783" y="180849"/>
                    <a:pt x="269563" y="184995"/>
                  </a:cubicBezTo>
                  <a:cubicBezTo>
                    <a:pt x="264927" y="188085"/>
                    <a:pt x="254623" y="184785"/>
                    <a:pt x="253707" y="190280"/>
                  </a:cubicBezTo>
                  <a:cubicBezTo>
                    <a:pt x="249554" y="215199"/>
                    <a:pt x="270449" y="219793"/>
                    <a:pt x="285420" y="227279"/>
                  </a:cubicBezTo>
                  <a:cubicBezTo>
                    <a:pt x="288944" y="232565"/>
                    <a:pt x="295991" y="236783"/>
                    <a:pt x="295991" y="243136"/>
                  </a:cubicBezTo>
                  <a:cubicBezTo>
                    <a:pt x="295991" y="268504"/>
                    <a:pt x="250465" y="263362"/>
                    <a:pt x="243135" y="264278"/>
                  </a:cubicBezTo>
                  <a:cubicBezTo>
                    <a:pt x="197996" y="294371"/>
                    <a:pt x="270668" y="249216"/>
                    <a:pt x="190280" y="280135"/>
                  </a:cubicBezTo>
                  <a:cubicBezTo>
                    <a:pt x="178422" y="284696"/>
                    <a:pt x="158567" y="301277"/>
                    <a:pt x="158567" y="301277"/>
                  </a:cubicBezTo>
                  <a:cubicBezTo>
                    <a:pt x="155043" y="306562"/>
                    <a:pt x="150167" y="311163"/>
                    <a:pt x="147996" y="317133"/>
                  </a:cubicBezTo>
                  <a:cubicBezTo>
                    <a:pt x="143031" y="330787"/>
                    <a:pt x="145483" y="347329"/>
                    <a:pt x="137424" y="359418"/>
                  </a:cubicBezTo>
                  <a:cubicBezTo>
                    <a:pt x="133394" y="365462"/>
                    <a:pt x="123329" y="362941"/>
                    <a:pt x="116282" y="364703"/>
                  </a:cubicBezTo>
                  <a:cubicBezTo>
                    <a:pt x="110997" y="368227"/>
                    <a:pt x="104394" y="370314"/>
                    <a:pt x="100426" y="375274"/>
                  </a:cubicBezTo>
                  <a:cubicBezTo>
                    <a:pt x="90585" y="387576"/>
                    <a:pt x="96733" y="399346"/>
                    <a:pt x="100426" y="412273"/>
                  </a:cubicBezTo>
                  <a:cubicBezTo>
                    <a:pt x="101957" y="417630"/>
                    <a:pt x="102231" y="423779"/>
                    <a:pt x="105711" y="428130"/>
                  </a:cubicBezTo>
                  <a:cubicBezTo>
                    <a:pt x="109679" y="433091"/>
                    <a:pt x="115886" y="435860"/>
                    <a:pt x="121568" y="438701"/>
                  </a:cubicBezTo>
                  <a:cubicBezTo>
                    <a:pt x="134583" y="445209"/>
                    <a:pt x="156951" y="447241"/>
                    <a:pt x="169138" y="449272"/>
                  </a:cubicBezTo>
                  <a:cubicBezTo>
                    <a:pt x="167376" y="456319"/>
                    <a:pt x="168503" y="464833"/>
                    <a:pt x="163852" y="470414"/>
                  </a:cubicBezTo>
                  <a:cubicBezTo>
                    <a:pt x="158808" y="476467"/>
                    <a:pt x="150241" y="478668"/>
                    <a:pt x="142710" y="480985"/>
                  </a:cubicBezTo>
                  <a:cubicBezTo>
                    <a:pt x="127185" y="485762"/>
                    <a:pt x="110899" y="487617"/>
                    <a:pt x="95140" y="491557"/>
                  </a:cubicBezTo>
                  <a:cubicBezTo>
                    <a:pt x="89735" y="492908"/>
                    <a:pt x="84569" y="495080"/>
                    <a:pt x="79283" y="496842"/>
                  </a:cubicBezTo>
                  <a:cubicBezTo>
                    <a:pt x="73998" y="500366"/>
                    <a:pt x="67919" y="502921"/>
                    <a:pt x="63427" y="507413"/>
                  </a:cubicBezTo>
                  <a:cubicBezTo>
                    <a:pt x="58935" y="511905"/>
                    <a:pt x="57817" y="519302"/>
                    <a:pt x="52856" y="523270"/>
                  </a:cubicBezTo>
                  <a:cubicBezTo>
                    <a:pt x="48505" y="526750"/>
                    <a:pt x="42285" y="526793"/>
                    <a:pt x="36999" y="528555"/>
                  </a:cubicBezTo>
                  <a:cubicBezTo>
                    <a:pt x="31713" y="532079"/>
                    <a:pt x="26102" y="535158"/>
                    <a:pt x="21142" y="539126"/>
                  </a:cubicBezTo>
                  <a:cubicBezTo>
                    <a:pt x="10385" y="547732"/>
                    <a:pt x="7847" y="553784"/>
                    <a:pt x="0" y="565554"/>
                  </a:cubicBezTo>
                  <a:cubicBezTo>
                    <a:pt x="22679" y="610911"/>
                    <a:pt x="4585" y="590943"/>
                    <a:pt x="95140" y="581411"/>
                  </a:cubicBezTo>
                  <a:cubicBezTo>
                    <a:pt x="118437" y="578959"/>
                    <a:pt x="116879" y="563592"/>
                    <a:pt x="142710" y="554983"/>
                  </a:cubicBezTo>
                  <a:cubicBezTo>
                    <a:pt x="154001" y="551220"/>
                    <a:pt x="168100" y="546071"/>
                    <a:pt x="179709" y="544412"/>
                  </a:cubicBezTo>
                  <a:cubicBezTo>
                    <a:pt x="197237" y="541908"/>
                    <a:pt x="214946" y="540888"/>
                    <a:pt x="232564" y="539126"/>
                  </a:cubicBezTo>
                  <a:cubicBezTo>
                    <a:pt x="240545" y="535934"/>
                    <a:pt x="267398" y="527298"/>
                    <a:pt x="274849" y="517984"/>
                  </a:cubicBezTo>
                  <a:cubicBezTo>
                    <a:pt x="278329" y="513634"/>
                    <a:pt x="277643" y="507111"/>
                    <a:pt x="280134" y="502128"/>
                  </a:cubicBezTo>
                  <a:cubicBezTo>
                    <a:pt x="282975" y="496446"/>
                    <a:pt x="287864" y="491953"/>
                    <a:pt x="290705" y="486271"/>
                  </a:cubicBezTo>
                  <a:cubicBezTo>
                    <a:pt x="293197" y="481288"/>
                    <a:pt x="291457" y="473652"/>
                    <a:pt x="295991" y="470414"/>
                  </a:cubicBezTo>
                  <a:cubicBezTo>
                    <a:pt x="305058" y="463937"/>
                    <a:pt x="318433" y="466024"/>
                    <a:pt x="327704" y="459843"/>
                  </a:cubicBezTo>
                  <a:cubicBezTo>
                    <a:pt x="365745" y="434483"/>
                    <a:pt x="337264" y="450112"/>
                    <a:pt x="422844" y="438701"/>
                  </a:cubicBezTo>
                  <a:cubicBezTo>
                    <a:pt x="428130" y="436939"/>
                    <a:pt x="433718" y="435907"/>
                    <a:pt x="438701" y="433415"/>
                  </a:cubicBezTo>
                  <a:cubicBezTo>
                    <a:pt x="452034" y="426748"/>
                    <a:pt x="455297" y="422104"/>
                    <a:pt x="465129" y="412273"/>
                  </a:cubicBezTo>
                  <a:cubicBezTo>
                    <a:pt x="472939" y="413389"/>
                    <a:pt x="524075" y="420403"/>
                    <a:pt x="533841" y="422844"/>
                  </a:cubicBezTo>
                  <a:cubicBezTo>
                    <a:pt x="544651" y="425546"/>
                    <a:pt x="554983" y="429891"/>
                    <a:pt x="565554" y="433415"/>
                  </a:cubicBezTo>
                  <a:lnTo>
                    <a:pt x="581411" y="438701"/>
                  </a:lnTo>
                  <a:lnTo>
                    <a:pt x="597267" y="443987"/>
                  </a:lnTo>
                  <a:cubicBezTo>
                    <a:pt x="600791" y="440463"/>
                    <a:pt x="603565" y="435979"/>
                    <a:pt x="607838" y="433415"/>
                  </a:cubicBezTo>
                  <a:cubicBezTo>
                    <a:pt x="612616" y="430548"/>
                    <a:pt x="618712" y="430622"/>
                    <a:pt x="623695" y="428130"/>
                  </a:cubicBezTo>
                  <a:cubicBezTo>
                    <a:pt x="629377" y="425289"/>
                    <a:pt x="634266" y="421083"/>
                    <a:pt x="639552" y="417559"/>
                  </a:cubicBezTo>
                  <a:cubicBezTo>
                    <a:pt x="641314" y="408750"/>
                    <a:pt x="643471" y="400010"/>
                    <a:pt x="644837" y="391131"/>
                  </a:cubicBezTo>
                  <a:cubicBezTo>
                    <a:pt x="646997" y="377092"/>
                    <a:pt x="643225" y="361264"/>
                    <a:pt x="650123" y="348847"/>
                  </a:cubicBezTo>
                  <a:cubicBezTo>
                    <a:pt x="653651" y="342497"/>
                    <a:pt x="664218" y="345323"/>
                    <a:pt x="671265" y="343561"/>
                  </a:cubicBezTo>
                  <a:cubicBezTo>
                    <a:pt x="676551" y="338275"/>
                    <a:pt x="680902" y="331850"/>
                    <a:pt x="687122" y="327704"/>
                  </a:cubicBezTo>
                  <a:cubicBezTo>
                    <a:pt x="691758" y="324614"/>
                    <a:pt x="697995" y="324910"/>
                    <a:pt x="702978" y="322419"/>
                  </a:cubicBezTo>
                  <a:cubicBezTo>
                    <a:pt x="708660" y="319578"/>
                    <a:pt x="713549" y="315372"/>
                    <a:pt x="718835" y="311848"/>
                  </a:cubicBezTo>
                  <a:cubicBezTo>
                    <a:pt x="722359" y="306562"/>
                    <a:pt x="726565" y="301673"/>
                    <a:pt x="729406" y="295991"/>
                  </a:cubicBezTo>
                  <a:cubicBezTo>
                    <a:pt x="731898" y="291008"/>
                    <a:pt x="731602" y="284771"/>
                    <a:pt x="734692" y="280135"/>
                  </a:cubicBezTo>
                  <a:cubicBezTo>
                    <a:pt x="742833" y="267924"/>
                    <a:pt x="754703" y="261508"/>
                    <a:pt x="766405" y="253707"/>
                  </a:cubicBezTo>
                  <a:cubicBezTo>
                    <a:pt x="768167" y="248421"/>
                    <a:pt x="767750" y="241790"/>
                    <a:pt x="771690" y="237850"/>
                  </a:cubicBezTo>
                  <a:cubicBezTo>
                    <a:pt x="780674" y="228866"/>
                    <a:pt x="803404" y="216708"/>
                    <a:pt x="803404" y="216708"/>
                  </a:cubicBezTo>
                  <a:cubicBezTo>
                    <a:pt x="813047" y="202243"/>
                    <a:pt x="813141" y="197698"/>
                    <a:pt x="829831" y="190280"/>
                  </a:cubicBezTo>
                  <a:cubicBezTo>
                    <a:pt x="840014" y="185754"/>
                    <a:pt x="861545" y="179709"/>
                    <a:pt x="861545" y="179709"/>
                  </a:cubicBezTo>
                  <a:cubicBezTo>
                    <a:pt x="880154" y="151794"/>
                    <a:pt x="862663" y="174220"/>
                    <a:pt x="893258" y="147996"/>
                  </a:cubicBezTo>
                  <a:cubicBezTo>
                    <a:pt x="909084" y="134431"/>
                    <a:pt x="908812" y="132594"/>
                    <a:pt x="919686" y="116283"/>
                  </a:cubicBezTo>
                  <a:lnTo>
                    <a:pt x="919686" y="79284"/>
                  </a:ln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799427" y="2309358"/>
              <a:ext cx="1573921" cy="872871"/>
            </a:xfrm>
            <a:custGeom>
              <a:avLst/>
              <a:gdLst>
                <a:gd name="connsiteX0" fmla="*/ 204827 w 1573921"/>
                <a:gd name="connsiteY0" fmla="*/ 5713 h 872871"/>
                <a:gd name="connsiteX1" fmla="*/ 395107 w 1573921"/>
                <a:gd name="connsiteY1" fmla="*/ 5713 h 872871"/>
                <a:gd name="connsiteX2" fmla="*/ 860235 w 1573921"/>
                <a:gd name="connsiteY2" fmla="*/ 16284 h 872871"/>
                <a:gd name="connsiteX3" fmla="*/ 934233 w 1573921"/>
                <a:gd name="connsiteY3" fmla="*/ 26855 h 872871"/>
                <a:gd name="connsiteX4" fmla="*/ 955375 w 1573921"/>
                <a:gd name="connsiteY4" fmla="*/ 32140 h 872871"/>
                <a:gd name="connsiteX5" fmla="*/ 971232 w 1573921"/>
                <a:gd name="connsiteY5" fmla="*/ 42711 h 872871"/>
                <a:gd name="connsiteX6" fmla="*/ 1013516 w 1573921"/>
                <a:gd name="connsiteY6" fmla="*/ 58568 h 872871"/>
                <a:gd name="connsiteX7" fmla="*/ 992374 w 1573921"/>
                <a:gd name="connsiteY7" fmla="*/ 63854 h 872871"/>
                <a:gd name="connsiteX8" fmla="*/ 960661 w 1573921"/>
                <a:gd name="connsiteY8" fmla="*/ 69139 h 872871"/>
                <a:gd name="connsiteX9" fmla="*/ 965946 w 1573921"/>
                <a:gd name="connsiteY9" fmla="*/ 84996 h 872871"/>
                <a:gd name="connsiteX10" fmla="*/ 981803 w 1573921"/>
                <a:gd name="connsiteY10" fmla="*/ 90281 h 872871"/>
                <a:gd name="connsiteX11" fmla="*/ 1034659 w 1573921"/>
                <a:gd name="connsiteY11" fmla="*/ 95567 h 872871"/>
                <a:gd name="connsiteX12" fmla="*/ 1024087 w 1573921"/>
                <a:gd name="connsiteY12" fmla="*/ 116709 h 872871"/>
                <a:gd name="connsiteX13" fmla="*/ 992374 w 1573921"/>
                <a:gd name="connsiteY13" fmla="*/ 148422 h 872871"/>
                <a:gd name="connsiteX14" fmla="*/ 965946 w 1573921"/>
                <a:gd name="connsiteY14" fmla="*/ 169565 h 872871"/>
                <a:gd name="connsiteX15" fmla="*/ 955375 w 1573921"/>
                <a:gd name="connsiteY15" fmla="*/ 195992 h 872871"/>
                <a:gd name="connsiteX16" fmla="*/ 950090 w 1573921"/>
                <a:gd name="connsiteY16" fmla="*/ 211849 h 872871"/>
                <a:gd name="connsiteX17" fmla="*/ 955375 w 1573921"/>
                <a:gd name="connsiteY17" fmla="*/ 259419 h 872871"/>
                <a:gd name="connsiteX18" fmla="*/ 971232 w 1573921"/>
                <a:gd name="connsiteY18" fmla="*/ 243562 h 872871"/>
                <a:gd name="connsiteX19" fmla="*/ 976518 w 1573921"/>
                <a:gd name="connsiteY19" fmla="*/ 227706 h 872871"/>
                <a:gd name="connsiteX20" fmla="*/ 992374 w 1573921"/>
                <a:gd name="connsiteY20" fmla="*/ 222420 h 872871"/>
                <a:gd name="connsiteX21" fmla="*/ 1008231 w 1573921"/>
                <a:gd name="connsiteY21" fmla="*/ 206563 h 872871"/>
                <a:gd name="connsiteX22" fmla="*/ 1018802 w 1573921"/>
                <a:gd name="connsiteY22" fmla="*/ 185421 h 872871"/>
                <a:gd name="connsiteX23" fmla="*/ 1050515 w 1573921"/>
                <a:gd name="connsiteY23" fmla="*/ 169565 h 872871"/>
                <a:gd name="connsiteX24" fmla="*/ 1061086 w 1573921"/>
                <a:gd name="connsiteY24" fmla="*/ 153708 h 872871"/>
                <a:gd name="connsiteX25" fmla="*/ 1066372 w 1573921"/>
                <a:gd name="connsiteY25" fmla="*/ 137851 h 872871"/>
                <a:gd name="connsiteX26" fmla="*/ 1103371 w 1573921"/>
                <a:gd name="connsiteY26" fmla="*/ 121995 h 872871"/>
                <a:gd name="connsiteX27" fmla="*/ 1135084 w 1573921"/>
                <a:gd name="connsiteY27" fmla="*/ 143137 h 872871"/>
                <a:gd name="connsiteX28" fmla="*/ 1124513 w 1573921"/>
                <a:gd name="connsiteY28" fmla="*/ 158993 h 872871"/>
                <a:gd name="connsiteX29" fmla="*/ 1092800 w 1573921"/>
                <a:gd name="connsiteY29" fmla="*/ 180136 h 872871"/>
                <a:gd name="connsiteX30" fmla="*/ 1082228 w 1573921"/>
                <a:gd name="connsiteY30" fmla="*/ 195992 h 872871"/>
                <a:gd name="connsiteX31" fmla="*/ 1071657 w 1573921"/>
                <a:gd name="connsiteY31" fmla="*/ 217134 h 872871"/>
                <a:gd name="connsiteX32" fmla="*/ 1061086 w 1573921"/>
                <a:gd name="connsiteY32" fmla="*/ 227706 h 872871"/>
                <a:gd name="connsiteX33" fmla="*/ 1066372 w 1573921"/>
                <a:gd name="connsiteY33" fmla="*/ 243562 h 872871"/>
                <a:gd name="connsiteX34" fmla="*/ 1082228 w 1573921"/>
                <a:gd name="connsiteY34" fmla="*/ 248848 h 872871"/>
                <a:gd name="connsiteX35" fmla="*/ 1129798 w 1573921"/>
                <a:gd name="connsiteY35" fmla="*/ 243562 h 872871"/>
                <a:gd name="connsiteX36" fmla="*/ 1166797 w 1573921"/>
                <a:gd name="connsiteY36" fmla="*/ 222420 h 872871"/>
                <a:gd name="connsiteX37" fmla="*/ 1198511 w 1573921"/>
                <a:gd name="connsiteY37" fmla="*/ 211849 h 872871"/>
                <a:gd name="connsiteX38" fmla="*/ 1235509 w 1573921"/>
                <a:gd name="connsiteY38" fmla="*/ 201278 h 872871"/>
                <a:gd name="connsiteX39" fmla="*/ 1251366 w 1573921"/>
                <a:gd name="connsiteY39" fmla="*/ 195992 h 872871"/>
                <a:gd name="connsiteX40" fmla="*/ 1288365 w 1573921"/>
                <a:gd name="connsiteY40" fmla="*/ 190707 h 872871"/>
                <a:gd name="connsiteX41" fmla="*/ 1320078 w 1573921"/>
                <a:gd name="connsiteY41" fmla="*/ 180136 h 872871"/>
                <a:gd name="connsiteX42" fmla="*/ 1335935 w 1573921"/>
                <a:gd name="connsiteY42" fmla="*/ 164279 h 872871"/>
                <a:gd name="connsiteX43" fmla="*/ 1367648 w 1573921"/>
                <a:gd name="connsiteY43" fmla="*/ 153708 h 872871"/>
                <a:gd name="connsiteX44" fmla="*/ 1388790 w 1573921"/>
                <a:gd name="connsiteY44" fmla="*/ 148422 h 872871"/>
                <a:gd name="connsiteX45" fmla="*/ 1436360 w 1573921"/>
                <a:gd name="connsiteY45" fmla="*/ 137851 h 872871"/>
                <a:gd name="connsiteX46" fmla="*/ 1446931 w 1573921"/>
                <a:gd name="connsiteY46" fmla="*/ 121995 h 872871"/>
                <a:gd name="connsiteX47" fmla="*/ 1478645 w 1573921"/>
                <a:gd name="connsiteY47" fmla="*/ 111424 h 872871"/>
                <a:gd name="connsiteX48" fmla="*/ 1489216 w 1573921"/>
                <a:gd name="connsiteY48" fmla="*/ 100852 h 872871"/>
                <a:gd name="connsiteX49" fmla="*/ 1547357 w 1573921"/>
                <a:gd name="connsiteY49" fmla="*/ 127280 h 872871"/>
                <a:gd name="connsiteX50" fmla="*/ 1531500 w 1573921"/>
                <a:gd name="connsiteY50" fmla="*/ 137851 h 872871"/>
                <a:gd name="connsiteX51" fmla="*/ 1505072 w 1573921"/>
                <a:gd name="connsiteY51" fmla="*/ 174850 h 872871"/>
                <a:gd name="connsiteX52" fmla="*/ 1473359 w 1573921"/>
                <a:gd name="connsiteY52" fmla="*/ 195992 h 872871"/>
                <a:gd name="connsiteX53" fmla="*/ 1457502 w 1573921"/>
                <a:gd name="connsiteY53" fmla="*/ 206563 h 872871"/>
                <a:gd name="connsiteX54" fmla="*/ 1441646 w 1573921"/>
                <a:gd name="connsiteY54" fmla="*/ 217134 h 872871"/>
                <a:gd name="connsiteX55" fmla="*/ 1420504 w 1573921"/>
                <a:gd name="connsiteY55" fmla="*/ 222420 h 872871"/>
                <a:gd name="connsiteX56" fmla="*/ 1415218 w 1573921"/>
                <a:gd name="connsiteY56" fmla="*/ 238277 h 872871"/>
                <a:gd name="connsiteX57" fmla="*/ 1399361 w 1573921"/>
                <a:gd name="connsiteY57" fmla="*/ 243562 h 872871"/>
                <a:gd name="connsiteX58" fmla="*/ 1383505 w 1573921"/>
                <a:gd name="connsiteY58" fmla="*/ 254133 h 872871"/>
                <a:gd name="connsiteX59" fmla="*/ 1320078 w 1573921"/>
                <a:gd name="connsiteY59" fmla="*/ 264704 h 872871"/>
                <a:gd name="connsiteX60" fmla="*/ 1298936 w 1573921"/>
                <a:gd name="connsiteY60" fmla="*/ 306989 h 872871"/>
                <a:gd name="connsiteX61" fmla="*/ 1298936 w 1573921"/>
                <a:gd name="connsiteY61" fmla="*/ 306989 h 872871"/>
                <a:gd name="connsiteX62" fmla="*/ 1283079 w 1573921"/>
                <a:gd name="connsiteY62" fmla="*/ 338702 h 872871"/>
                <a:gd name="connsiteX63" fmla="*/ 1277794 w 1573921"/>
                <a:gd name="connsiteY63" fmla="*/ 391558 h 872871"/>
                <a:gd name="connsiteX64" fmla="*/ 1272508 w 1573921"/>
                <a:gd name="connsiteY64" fmla="*/ 407414 h 872871"/>
                <a:gd name="connsiteX65" fmla="*/ 1256652 w 1573921"/>
                <a:gd name="connsiteY65" fmla="*/ 417985 h 872871"/>
                <a:gd name="connsiteX66" fmla="*/ 1240795 w 1573921"/>
                <a:gd name="connsiteY66" fmla="*/ 454984 h 872871"/>
                <a:gd name="connsiteX67" fmla="*/ 1219653 w 1573921"/>
                <a:gd name="connsiteY67" fmla="*/ 486697 h 872871"/>
                <a:gd name="connsiteX68" fmla="*/ 1214367 w 1573921"/>
                <a:gd name="connsiteY68" fmla="*/ 502554 h 872871"/>
                <a:gd name="connsiteX69" fmla="*/ 1198511 w 1573921"/>
                <a:gd name="connsiteY69" fmla="*/ 513125 h 872871"/>
                <a:gd name="connsiteX70" fmla="*/ 1172083 w 1573921"/>
                <a:gd name="connsiteY70" fmla="*/ 539553 h 872871"/>
                <a:gd name="connsiteX71" fmla="*/ 1156226 w 1573921"/>
                <a:gd name="connsiteY71" fmla="*/ 550124 h 872871"/>
                <a:gd name="connsiteX72" fmla="*/ 1113942 w 1573921"/>
                <a:gd name="connsiteY72" fmla="*/ 581837 h 872871"/>
                <a:gd name="connsiteX73" fmla="*/ 1098085 w 1573921"/>
                <a:gd name="connsiteY73" fmla="*/ 597694 h 872871"/>
                <a:gd name="connsiteX74" fmla="*/ 1082228 w 1573921"/>
                <a:gd name="connsiteY74" fmla="*/ 608265 h 872871"/>
                <a:gd name="connsiteX75" fmla="*/ 1055801 w 1573921"/>
                <a:gd name="connsiteY75" fmla="*/ 639978 h 872871"/>
                <a:gd name="connsiteX76" fmla="*/ 1045230 w 1573921"/>
                <a:gd name="connsiteY76" fmla="*/ 671692 h 872871"/>
                <a:gd name="connsiteX77" fmla="*/ 1034659 w 1573921"/>
                <a:gd name="connsiteY77" fmla="*/ 809116 h 872871"/>
                <a:gd name="connsiteX78" fmla="*/ 1018802 w 1573921"/>
                <a:gd name="connsiteY78" fmla="*/ 856686 h 872871"/>
                <a:gd name="connsiteX79" fmla="*/ 1002945 w 1573921"/>
                <a:gd name="connsiteY79" fmla="*/ 867257 h 872871"/>
                <a:gd name="connsiteX80" fmla="*/ 960661 w 1573921"/>
                <a:gd name="connsiteY80" fmla="*/ 840829 h 872871"/>
                <a:gd name="connsiteX81" fmla="*/ 965946 w 1573921"/>
                <a:gd name="connsiteY81" fmla="*/ 814402 h 872871"/>
                <a:gd name="connsiteX82" fmla="*/ 976518 w 1573921"/>
                <a:gd name="connsiteY82" fmla="*/ 782688 h 872871"/>
                <a:gd name="connsiteX83" fmla="*/ 971232 w 1573921"/>
                <a:gd name="connsiteY83" fmla="*/ 750975 h 872871"/>
                <a:gd name="connsiteX84" fmla="*/ 965946 w 1573921"/>
                <a:gd name="connsiteY84" fmla="*/ 735118 h 872871"/>
                <a:gd name="connsiteX85" fmla="*/ 944804 w 1573921"/>
                <a:gd name="connsiteY85" fmla="*/ 729833 h 872871"/>
                <a:gd name="connsiteX86" fmla="*/ 928948 w 1573921"/>
                <a:gd name="connsiteY86" fmla="*/ 719262 h 872871"/>
                <a:gd name="connsiteX87" fmla="*/ 886663 w 1573921"/>
                <a:gd name="connsiteY87" fmla="*/ 708691 h 872871"/>
                <a:gd name="connsiteX88" fmla="*/ 749239 w 1573921"/>
                <a:gd name="connsiteY88" fmla="*/ 719262 h 872871"/>
                <a:gd name="connsiteX89" fmla="*/ 659385 w 1573921"/>
                <a:gd name="connsiteY89" fmla="*/ 713976 h 872871"/>
                <a:gd name="connsiteX90" fmla="*/ 638242 w 1573921"/>
                <a:gd name="connsiteY90" fmla="*/ 719262 h 872871"/>
                <a:gd name="connsiteX91" fmla="*/ 622386 w 1573921"/>
                <a:gd name="connsiteY91" fmla="*/ 750975 h 872871"/>
                <a:gd name="connsiteX92" fmla="*/ 590672 w 1573921"/>
                <a:gd name="connsiteY92" fmla="*/ 777403 h 872871"/>
                <a:gd name="connsiteX93" fmla="*/ 580101 w 1573921"/>
                <a:gd name="connsiteY93" fmla="*/ 793259 h 872871"/>
                <a:gd name="connsiteX94" fmla="*/ 569530 w 1573921"/>
                <a:gd name="connsiteY94" fmla="*/ 835544 h 872871"/>
                <a:gd name="connsiteX95" fmla="*/ 558959 w 1573921"/>
                <a:gd name="connsiteY95" fmla="*/ 867257 h 872871"/>
                <a:gd name="connsiteX96" fmla="*/ 548388 w 1573921"/>
                <a:gd name="connsiteY96" fmla="*/ 851400 h 872871"/>
                <a:gd name="connsiteX97" fmla="*/ 532531 w 1573921"/>
                <a:gd name="connsiteY97" fmla="*/ 819687 h 872871"/>
                <a:gd name="connsiteX98" fmla="*/ 500818 w 1573921"/>
                <a:gd name="connsiteY98" fmla="*/ 809116 h 872871"/>
                <a:gd name="connsiteX99" fmla="*/ 484961 w 1573921"/>
                <a:gd name="connsiteY99" fmla="*/ 803830 h 872871"/>
                <a:gd name="connsiteX100" fmla="*/ 458534 w 1573921"/>
                <a:gd name="connsiteY100" fmla="*/ 756260 h 872871"/>
                <a:gd name="connsiteX101" fmla="*/ 453248 w 1573921"/>
                <a:gd name="connsiteY101" fmla="*/ 703405 h 872871"/>
                <a:gd name="connsiteX102" fmla="*/ 437391 w 1573921"/>
                <a:gd name="connsiteY102" fmla="*/ 698119 h 872871"/>
                <a:gd name="connsiteX103" fmla="*/ 400393 w 1573921"/>
                <a:gd name="connsiteY103" fmla="*/ 703405 h 872871"/>
                <a:gd name="connsiteX104" fmla="*/ 384536 w 1573921"/>
                <a:gd name="connsiteY104" fmla="*/ 671692 h 872871"/>
                <a:gd name="connsiteX105" fmla="*/ 373965 w 1573921"/>
                <a:gd name="connsiteY105" fmla="*/ 655835 h 872871"/>
                <a:gd name="connsiteX106" fmla="*/ 368679 w 1573921"/>
                <a:gd name="connsiteY106" fmla="*/ 639978 h 872871"/>
                <a:gd name="connsiteX107" fmla="*/ 352823 w 1573921"/>
                <a:gd name="connsiteY107" fmla="*/ 634693 h 872871"/>
                <a:gd name="connsiteX108" fmla="*/ 199542 w 1573921"/>
                <a:gd name="connsiteY108" fmla="*/ 634693 h 872871"/>
                <a:gd name="connsiteX109" fmla="*/ 183685 w 1573921"/>
                <a:gd name="connsiteY109" fmla="*/ 624122 h 872871"/>
                <a:gd name="connsiteX110" fmla="*/ 130830 w 1573921"/>
                <a:gd name="connsiteY110" fmla="*/ 618836 h 872871"/>
                <a:gd name="connsiteX111" fmla="*/ 83260 w 1573921"/>
                <a:gd name="connsiteY111" fmla="*/ 587123 h 872871"/>
                <a:gd name="connsiteX112" fmla="*/ 67403 w 1573921"/>
                <a:gd name="connsiteY112" fmla="*/ 576552 h 872871"/>
                <a:gd name="connsiteX113" fmla="*/ 51546 w 1573921"/>
                <a:gd name="connsiteY113" fmla="*/ 560695 h 872871"/>
                <a:gd name="connsiteX114" fmla="*/ 46261 w 1573921"/>
                <a:gd name="connsiteY114" fmla="*/ 444413 h 872871"/>
                <a:gd name="connsiteX115" fmla="*/ 40975 w 1573921"/>
                <a:gd name="connsiteY115" fmla="*/ 417985 h 872871"/>
                <a:gd name="connsiteX116" fmla="*/ 9262 w 1573921"/>
                <a:gd name="connsiteY116" fmla="*/ 396843 h 872871"/>
                <a:gd name="connsiteX117" fmla="*/ 9262 w 1573921"/>
                <a:gd name="connsiteY117" fmla="*/ 349273 h 872871"/>
                <a:gd name="connsiteX118" fmla="*/ 14548 w 1573921"/>
                <a:gd name="connsiteY118" fmla="*/ 296418 h 872871"/>
                <a:gd name="connsiteX119" fmla="*/ 19833 w 1573921"/>
                <a:gd name="connsiteY119" fmla="*/ 280561 h 872871"/>
                <a:gd name="connsiteX120" fmla="*/ 25119 w 1573921"/>
                <a:gd name="connsiteY120" fmla="*/ 248848 h 872871"/>
                <a:gd name="connsiteX121" fmla="*/ 56832 w 1573921"/>
                <a:gd name="connsiteY121" fmla="*/ 227706 h 872871"/>
                <a:gd name="connsiteX122" fmla="*/ 67403 w 1573921"/>
                <a:gd name="connsiteY122" fmla="*/ 217134 h 872871"/>
                <a:gd name="connsiteX123" fmla="*/ 77974 w 1573921"/>
                <a:gd name="connsiteY123" fmla="*/ 201278 h 872871"/>
                <a:gd name="connsiteX124" fmla="*/ 99116 w 1573921"/>
                <a:gd name="connsiteY124" fmla="*/ 195992 h 872871"/>
                <a:gd name="connsiteX125" fmla="*/ 114973 w 1573921"/>
                <a:gd name="connsiteY125" fmla="*/ 164279 h 872871"/>
                <a:gd name="connsiteX126" fmla="*/ 120259 w 1573921"/>
                <a:gd name="connsiteY126" fmla="*/ 148422 h 872871"/>
                <a:gd name="connsiteX127" fmla="*/ 141401 w 1573921"/>
                <a:gd name="connsiteY127" fmla="*/ 116709 h 872871"/>
                <a:gd name="connsiteX128" fmla="*/ 151972 w 1573921"/>
                <a:gd name="connsiteY128" fmla="*/ 100852 h 872871"/>
                <a:gd name="connsiteX129" fmla="*/ 162543 w 1573921"/>
                <a:gd name="connsiteY129" fmla="*/ 42711 h 872871"/>
                <a:gd name="connsiteX130" fmla="*/ 167828 w 1573921"/>
                <a:gd name="connsiteY130" fmla="*/ 26855 h 872871"/>
                <a:gd name="connsiteX131" fmla="*/ 210113 w 1573921"/>
                <a:gd name="connsiteY131" fmla="*/ 21569 h 872871"/>
                <a:gd name="connsiteX132" fmla="*/ 236541 w 1573921"/>
                <a:gd name="connsiteY132" fmla="*/ 427 h 872871"/>
                <a:gd name="connsiteX133" fmla="*/ 204827 w 1573921"/>
                <a:gd name="connsiteY133" fmla="*/ 5713 h 87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573921" h="872871">
                  <a:moveTo>
                    <a:pt x="204827" y="5713"/>
                  </a:moveTo>
                  <a:cubicBezTo>
                    <a:pt x="231255" y="6594"/>
                    <a:pt x="186575" y="5713"/>
                    <a:pt x="395107" y="5713"/>
                  </a:cubicBezTo>
                  <a:cubicBezTo>
                    <a:pt x="557490" y="5713"/>
                    <a:pt x="701286" y="11156"/>
                    <a:pt x="860235" y="16284"/>
                  </a:cubicBezTo>
                  <a:cubicBezTo>
                    <a:pt x="884901" y="19808"/>
                    <a:pt x="909656" y="22759"/>
                    <a:pt x="934233" y="26855"/>
                  </a:cubicBezTo>
                  <a:cubicBezTo>
                    <a:pt x="941398" y="28049"/>
                    <a:pt x="948698" y="29279"/>
                    <a:pt x="955375" y="32140"/>
                  </a:cubicBezTo>
                  <a:cubicBezTo>
                    <a:pt x="961214" y="34642"/>
                    <a:pt x="965716" y="39559"/>
                    <a:pt x="971232" y="42711"/>
                  </a:cubicBezTo>
                  <a:cubicBezTo>
                    <a:pt x="992729" y="54995"/>
                    <a:pt x="990393" y="52787"/>
                    <a:pt x="1013516" y="58568"/>
                  </a:cubicBezTo>
                  <a:cubicBezTo>
                    <a:pt x="1006469" y="60330"/>
                    <a:pt x="999497" y="62429"/>
                    <a:pt x="992374" y="63854"/>
                  </a:cubicBezTo>
                  <a:cubicBezTo>
                    <a:pt x="981865" y="65956"/>
                    <a:pt x="969029" y="62444"/>
                    <a:pt x="960661" y="69139"/>
                  </a:cubicBezTo>
                  <a:cubicBezTo>
                    <a:pt x="956310" y="72619"/>
                    <a:pt x="962006" y="81056"/>
                    <a:pt x="965946" y="84996"/>
                  </a:cubicBezTo>
                  <a:cubicBezTo>
                    <a:pt x="969886" y="88936"/>
                    <a:pt x="976296" y="89434"/>
                    <a:pt x="981803" y="90281"/>
                  </a:cubicBezTo>
                  <a:cubicBezTo>
                    <a:pt x="999304" y="92973"/>
                    <a:pt x="1017040" y="93805"/>
                    <a:pt x="1034659" y="95567"/>
                  </a:cubicBezTo>
                  <a:cubicBezTo>
                    <a:pt x="1031135" y="102614"/>
                    <a:pt x="1029009" y="110556"/>
                    <a:pt x="1024087" y="116709"/>
                  </a:cubicBezTo>
                  <a:cubicBezTo>
                    <a:pt x="1014748" y="128383"/>
                    <a:pt x="1004813" y="140129"/>
                    <a:pt x="992374" y="148422"/>
                  </a:cubicBezTo>
                  <a:cubicBezTo>
                    <a:pt x="972371" y="161758"/>
                    <a:pt x="981010" y="154501"/>
                    <a:pt x="965946" y="169565"/>
                  </a:cubicBezTo>
                  <a:cubicBezTo>
                    <a:pt x="962422" y="178374"/>
                    <a:pt x="958706" y="187108"/>
                    <a:pt x="955375" y="195992"/>
                  </a:cubicBezTo>
                  <a:cubicBezTo>
                    <a:pt x="953419" y="201209"/>
                    <a:pt x="950090" y="206277"/>
                    <a:pt x="950090" y="211849"/>
                  </a:cubicBezTo>
                  <a:cubicBezTo>
                    <a:pt x="950090" y="227803"/>
                    <a:pt x="953613" y="243562"/>
                    <a:pt x="955375" y="259419"/>
                  </a:cubicBezTo>
                  <a:cubicBezTo>
                    <a:pt x="960661" y="254133"/>
                    <a:pt x="967085" y="249782"/>
                    <a:pt x="971232" y="243562"/>
                  </a:cubicBezTo>
                  <a:cubicBezTo>
                    <a:pt x="974323" y="238926"/>
                    <a:pt x="972578" y="231646"/>
                    <a:pt x="976518" y="227706"/>
                  </a:cubicBezTo>
                  <a:cubicBezTo>
                    <a:pt x="980458" y="223766"/>
                    <a:pt x="987089" y="224182"/>
                    <a:pt x="992374" y="222420"/>
                  </a:cubicBezTo>
                  <a:cubicBezTo>
                    <a:pt x="997660" y="217134"/>
                    <a:pt x="1003886" y="212646"/>
                    <a:pt x="1008231" y="206563"/>
                  </a:cubicBezTo>
                  <a:cubicBezTo>
                    <a:pt x="1012811" y="200151"/>
                    <a:pt x="1013758" y="191474"/>
                    <a:pt x="1018802" y="185421"/>
                  </a:cubicBezTo>
                  <a:cubicBezTo>
                    <a:pt x="1026684" y="175963"/>
                    <a:pt x="1039692" y="173172"/>
                    <a:pt x="1050515" y="169565"/>
                  </a:cubicBezTo>
                  <a:cubicBezTo>
                    <a:pt x="1054039" y="164279"/>
                    <a:pt x="1058245" y="159390"/>
                    <a:pt x="1061086" y="153708"/>
                  </a:cubicBezTo>
                  <a:cubicBezTo>
                    <a:pt x="1063578" y="148725"/>
                    <a:pt x="1062891" y="142202"/>
                    <a:pt x="1066372" y="137851"/>
                  </a:cubicBezTo>
                  <a:cubicBezTo>
                    <a:pt x="1075498" y="126443"/>
                    <a:pt x="1090674" y="125169"/>
                    <a:pt x="1103371" y="121995"/>
                  </a:cubicBezTo>
                  <a:cubicBezTo>
                    <a:pt x="1116241" y="124569"/>
                    <a:pt x="1138754" y="121117"/>
                    <a:pt x="1135084" y="143137"/>
                  </a:cubicBezTo>
                  <a:cubicBezTo>
                    <a:pt x="1134040" y="149403"/>
                    <a:pt x="1129294" y="154810"/>
                    <a:pt x="1124513" y="158993"/>
                  </a:cubicBezTo>
                  <a:cubicBezTo>
                    <a:pt x="1114952" y="167359"/>
                    <a:pt x="1092800" y="180136"/>
                    <a:pt x="1092800" y="180136"/>
                  </a:cubicBezTo>
                  <a:cubicBezTo>
                    <a:pt x="1089276" y="185421"/>
                    <a:pt x="1085380" y="190477"/>
                    <a:pt x="1082228" y="195992"/>
                  </a:cubicBezTo>
                  <a:cubicBezTo>
                    <a:pt x="1078319" y="202833"/>
                    <a:pt x="1076027" y="210578"/>
                    <a:pt x="1071657" y="217134"/>
                  </a:cubicBezTo>
                  <a:cubicBezTo>
                    <a:pt x="1068893" y="221281"/>
                    <a:pt x="1064610" y="224182"/>
                    <a:pt x="1061086" y="227706"/>
                  </a:cubicBezTo>
                  <a:cubicBezTo>
                    <a:pt x="1062848" y="232991"/>
                    <a:pt x="1062432" y="239622"/>
                    <a:pt x="1066372" y="243562"/>
                  </a:cubicBezTo>
                  <a:cubicBezTo>
                    <a:pt x="1070312" y="247502"/>
                    <a:pt x="1076657" y="248848"/>
                    <a:pt x="1082228" y="248848"/>
                  </a:cubicBezTo>
                  <a:cubicBezTo>
                    <a:pt x="1098182" y="248848"/>
                    <a:pt x="1113941" y="245324"/>
                    <a:pt x="1129798" y="243562"/>
                  </a:cubicBezTo>
                  <a:cubicBezTo>
                    <a:pt x="1178294" y="227399"/>
                    <a:pt x="1102805" y="254416"/>
                    <a:pt x="1166797" y="222420"/>
                  </a:cubicBezTo>
                  <a:cubicBezTo>
                    <a:pt x="1176764" y="217437"/>
                    <a:pt x="1187940" y="215373"/>
                    <a:pt x="1198511" y="211849"/>
                  </a:cubicBezTo>
                  <a:cubicBezTo>
                    <a:pt x="1236550" y="199169"/>
                    <a:pt x="1189023" y="214559"/>
                    <a:pt x="1235509" y="201278"/>
                  </a:cubicBezTo>
                  <a:cubicBezTo>
                    <a:pt x="1240866" y="199747"/>
                    <a:pt x="1245903" y="197085"/>
                    <a:pt x="1251366" y="195992"/>
                  </a:cubicBezTo>
                  <a:cubicBezTo>
                    <a:pt x="1263582" y="193549"/>
                    <a:pt x="1276032" y="192469"/>
                    <a:pt x="1288365" y="190707"/>
                  </a:cubicBezTo>
                  <a:cubicBezTo>
                    <a:pt x="1298936" y="187183"/>
                    <a:pt x="1312199" y="188015"/>
                    <a:pt x="1320078" y="180136"/>
                  </a:cubicBezTo>
                  <a:cubicBezTo>
                    <a:pt x="1325364" y="174850"/>
                    <a:pt x="1329401" y="167909"/>
                    <a:pt x="1335935" y="164279"/>
                  </a:cubicBezTo>
                  <a:cubicBezTo>
                    <a:pt x="1345676" y="158868"/>
                    <a:pt x="1356838" y="156411"/>
                    <a:pt x="1367648" y="153708"/>
                  </a:cubicBezTo>
                  <a:cubicBezTo>
                    <a:pt x="1374695" y="151946"/>
                    <a:pt x="1381699" y="149998"/>
                    <a:pt x="1388790" y="148422"/>
                  </a:cubicBezTo>
                  <a:cubicBezTo>
                    <a:pt x="1449182" y="135002"/>
                    <a:pt x="1384799" y="150742"/>
                    <a:pt x="1436360" y="137851"/>
                  </a:cubicBezTo>
                  <a:cubicBezTo>
                    <a:pt x="1439884" y="132566"/>
                    <a:pt x="1441544" y="125362"/>
                    <a:pt x="1446931" y="121995"/>
                  </a:cubicBezTo>
                  <a:cubicBezTo>
                    <a:pt x="1456380" y="116089"/>
                    <a:pt x="1478645" y="111424"/>
                    <a:pt x="1478645" y="111424"/>
                  </a:cubicBezTo>
                  <a:cubicBezTo>
                    <a:pt x="1482169" y="107900"/>
                    <a:pt x="1484233" y="100852"/>
                    <a:pt x="1489216" y="100852"/>
                  </a:cubicBezTo>
                  <a:cubicBezTo>
                    <a:pt x="1502348" y="100852"/>
                    <a:pt x="1573921" y="94076"/>
                    <a:pt x="1547357" y="127280"/>
                  </a:cubicBezTo>
                  <a:cubicBezTo>
                    <a:pt x="1543389" y="132240"/>
                    <a:pt x="1536786" y="134327"/>
                    <a:pt x="1531500" y="137851"/>
                  </a:cubicBezTo>
                  <a:cubicBezTo>
                    <a:pt x="1526356" y="145567"/>
                    <a:pt x="1510439" y="170080"/>
                    <a:pt x="1505072" y="174850"/>
                  </a:cubicBezTo>
                  <a:cubicBezTo>
                    <a:pt x="1495576" y="183291"/>
                    <a:pt x="1483930" y="188945"/>
                    <a:pt x="1473359" y="195992"/>
                  </a:cubicBezTo>
                  <a:lnTo>
                    <a:pt x="1457502" y="206563"/>
                  </a:lnTo>
                  <a:cubicBezTo>
                    <a:pt x="1452217" y="210087"/>
                    <a:pt x="1447809" y="215593"/>
                    <a:pt x="1441646" y="217134"/>
                  </a:cubicBezTo>
                  <a:lnTo>
                    <a:pt x="1420504" y="222420"/>
                  </a:lnTo>
                  <a:cubicBezTo>
                    <a:pt x="1418742" y="227706"/>
                    <a:pt x="1419158" y="234337"/>
                    <a:pt x="1415218" y="238277"/>
                  </a:cubicBezTo>
                  <a:cubicBezTo>
                    <a:pt x="1411278" y="242217"/>
                    <a:pt x="1404344" y="241070"/>
                    <a:pt x="1399361" y="243562"/>
                  </a:cubicBezTo>
                  <a:cubicBezTo>
                    <a:pt x="1393679" y="246403"/>
                    <a:pt x="1389187" y="251292"/>
                    <a:pt x="1383505" y="254133"/>
                  </a:cubicBezTo>
                  <a:cubicBezTo>
                    <a:pt x="1365794" y="262989"/>
                    <a:pt x="1335155" y="263029"/>
                    <a:pt x="1320078" y="264704"/>
                  </a:cubicBezTo>
                  <a:cubicBezTo>
                    <a:pt x="1301628" y="283156"/>
                    <a:pt x="1311083" y="270548"/>
                    <a:pt x="1298936" y="306989"/>
                  </a:cubicBezTo>
                  <a:lnTo>
                    <a:pt x="1298936" y="306989"/>
                  </a:lnTo>
                  <a:cubicBezTo>
                    <a:pt x="1285274" y="327481"/>
                    <a:pt x="1290374" y="316819"/>
                    <a:pt x="1283079" y="338702"/>
                  </a:cubicBezTo>
                  <a:cubicBezTo>
                    <a:pt x="1281317" y="356321"/>
                    <a:pt x="1280486" y="374057"/>
                    <a:pt x="1277794" y="391558"/>
                  </a:cubicBezTo>
                  <a:cubicBezTo>
                    <a:pt x="1276947" y="397065"/>
                    <a:pt x="1275988" y="403064"/>
                    <a:pt x="1272508" y="407414"/>
                  </a:cubicBezTo>
                  <a:cubicBezTo>
                    <a:pt x="1268540" y="412374"/>
                    <a:pt x="1261937" y="414461"/>
                    <a:pt x="1256652" y="417985"/>
                  </a:cubicBezTo>
                  <a:cubicBezTo>
                    <a:pt x="1251184" y="434388"/>
                    <a:pt x="1250592" y="438656"/>
                    <a:pt x="1240795" y="454984"/>
                  </a:cubicBezTo>
                  <a:cubicBezTo>
                    <a:pt x="1234258" y="465878"/>
                    <a:pt x="1223671" y="474644"/>
                    <a:pt x="1219653" y="486697"/>
                  </a:cubicBezTo>
                  <a:cubicBezTo>
                    <a:pt x="1217891" y="491983"/>
                    <a:pt x="1217848" y="498203"/>
                    <a:pt x="1214367" y="502554"/>
                  </a:cubicBezTo>
                  <a:cubicBezTo>
                    <a:pt x="1210399" y="507514"/>
                    <a:pt x="1203292" y="508942"/>
                    <a:pt x="1198511" y="513125"/>
                  </a:cubicBezTo>
                  <a:cubicBezTo>
                    <a:pt x="1189135" y="521329"/>
                    <a:pt x="1182449" y="532643"/>
                    <a:pt x="1172083" y="539553"/>
                  </a:cubicBezTo>
                  <a:cubicBezTo>
                    <a:pt x="1166797" y="543077"/>
                    <a:pt x="1161007" y="545941"/>
                    <a:pt x="1156226" y="550124"/>
                  </a:cubicBezTo>
                  <a:cubicBezTo>
                    <a:pt x="1118850" y="582827"/>
                    <a:pt x="1144751" y="571568"/>
                    <a:pt x="1113942" y="581837"/>
                  </a:cubicBezTo>
                  <a:cubicBezTo>
                    <a:pt x="1108656" y="587123"/>
                    <a:pt x="1103828" y="592909"/>
                    <a:pt x="1098085" y="597694"/>
                  </a:cubicBezTo>
                  <a:cubicBezTo>
                    <a:pt x="1093205" y="601761"/>
                    <a:pt x="1087108" y="604198"/>
                    <a:pt x="1082228" y="608265"/>
                  </a:cubicBezTo>
                  <a:cubicBezTo>
                    <a:pt x="1073444" y="615585"/>
                    <a:pt x="1060691" y="628975"/>
                    <a:pt x="1055801" y="639978"/>
                  </a:cubicBezTo>
                  <a:cubicBezTo>
                    <a:pt x="1051275" y="650161"/>
                    <a:pt x="1045230" y="671692"/>
                    <a:pt x="1045230" y="671692"/>
                  </a:cubicBezTo>
                  <a:cubicBezTo>
                    <a:pt x="1032594" y="760139"/>
                    <a:pt x="1047620" y="647108"/>
                    <a:pt x="1034659" y="809116"/>
                  </a:cubicBezTo>
                  <a:cubicBezTo>
                    <a:pt x="1033118" y="828373"/>
                    <a:pt x="1032478" y="843010"/>
                    <a:pt x="1018802" y="856686"/>
                  </a:cubicBezTo>
                  <a:cubicBezTo>
                    <a:pt x="1014310" y="861178"/>
                    <a:pt x="1008231" y="863733"/>
                    <a:pt x="1002945" y="867257"/>
                  </a:cubicBezTo>
                  <a:cubicBezTo>
                    <a:pt x="973000" y="862979"/>
                    <a:pt x="960661" y="872871"/>
                    <a:pt x="960661" y="840829"/>
                  </a:cubicBezTo>
                  <a:cubicBezTo>
                    <a:pt x="960661" y="831846"/>
                    <a:pt x="963582" y="823069"/>
                    <a:pt x="965946" y="814402"/>
                  </a:cubicBezTo>
                  <a:cubicBezTo>
                    <a:pt x="968878" y="803651"/>
                    <a:pt x="976518" y="782688"/>
                    <a:pt x="976518" y="782688"/>
                  </a:cubicBezTo>
                  <a:cubicBezTo>
                    <a:pt x="974756" y="772117"/>
                    <a:pt x="973557" y="761437"/>
                    <a:pt x="971232" y="750975"/>
                  </a:cubicBezTo>
                  <a:cubicBezTo>
                    <a:pt x="970023" y="745536"/>
                    <a:pt x="970297" y="738599"/>
                    <a:pt x="965946" y="735118"/>
                  </a:cubicBezTo>
                  <a:cubicBezTo>
                    <a:pt x="960274" y="730580"/>
                    <a:pt x="951851" y="731595"/>
                    <a:pt x="944804" y="729833"/>
                  </a:cubicBezTo>
                  <a:cubicBezTo>
                    <a:pt x="939519" y="726309"/>
                    <a:pt x="934630" y="722103"/>
                    <a:pt x="928948" y="719262"/>
                  </a:cubicBezTo>
                  <a:cubicBezTo>
                    <a:pt x="918110" y="713843"/>
                    <a:pt x="896719" y="710702"/>
                    <a:pt x="886663" y="708691"/>
                  </a:cubicBezTo>
                  <a:lnTo>
                    <a:pt x="749239" y="719262"/>
                  </a:lnTo>
                  <a:cubicBezTo>
                    <a:pt x="719236" y="719262"/>
                    <a:pt x="689336" y="715738"/>
                    <a:pt x="659385" y="713976"/>
                  </a:cubicBezTo>
                  <a:cubicBezTo>
                    <a:pt x="652337" y="715738"/>
                    <a:pt x="644287" y="715232"/>
                    <a:pt x="638242" y="719262"/>
                  </a:cubicBezTo>
                  <a:cubicBezTo>
                    <a:pt x="623270" y="729243"/>
                    <a:pt x="630829" y="738311"/>
                    <a:pt x="622386" y="750975"/>
                  </a:cubicBezTo>
                  <a:cubicBezTo>
                    <a:pt x="614247" y="763184"/>
                    <a:pt x="602373" y="769603"/>
                    <a:pt x="590672" y="777403"/>
                  </a:cubicBezTo>
                  <a:cubicBezTo>
                    <a:pt x="587148" y="782688"/>
                    <a:pt x="582942" y="787577"/>
                    <a:pt x="580101" y="793259"/>
                  </a:cubicBezTo>
                  <a:cubicBezTo>
                    <a:pt x="573688" y="806085"/>
                    <a:pt x="573147" y="822284"/>
                    <a:pt x="569530" y="835544"/>
                  </a:cubicBezTo>
                  <a:cubicBezTo>
                    <a:pt x="566598" y="846294"/>
                    <a:pt x="558959" y="867257"/>
                    <a:pt x="558959" y="867257"/>
                  </a:cubicBezTo>
                  <a:cubicBezTo>
                    <a:pt x="555435" y="861971"/>
                    <a:pt x="551229" y="857082"/>
                    <a:pt x="548388" y="851400"/>
                  </a:cubicBezTo>
                  <a:cubicBezTo>
                    <a:pt x="543414" y="841452"/>
                    <a:pt x="543546" y="826571"/>
                    <a:pt x="532531" y="819687"/>
                  </a:cubicBezTo>
                  <a:cubicBezTo>
                    <a:pt x="523082" y="813781"/>
                    <a:pt x="511389" y="812640"/>
                    <a:pt x="500818" y="809116"/>
                  </a:cubicBezTo>
                  <a:lnTo>
                    <a:pt x="484961" y="803830"/>
                  </a:lnTo>
                  <a:cubicBezTo>
                    <a:pt x="460728" y="767481"/>
                    <a:pt x="467836" y="784170"/>
                    <a:pt x="458534" y="756260"/>
                  </a:cubicBezTo>
                  <a:cubicBezTo>
                    <a:pt x="456772" y="738642"/>
                    <a:pt x="459299" y="720045"/>
                    <a:pt x="453248" y="703405"/>
                  </a:cubicBezTo>
                  <a:cubicBezTo>
                    <a:pt x="451344" y="698169"/>
                    <a:pt x="442963" y="698119"/>
                    <a:pt x="437391" y="698119"/>
                  </a:cubicBezTo>
                  <a:cubicBezTo>
                    <a:pt x="424933" y="698119"/>
                    <a:pt x="412726" y="701643"/>
                    <a:pt x="400393" y="703405"/>
                  </a:cubicBezTo>
                  <a:cubicBezTo>
                    <a:pt x="370097" y="657960"/>
                    <a:pt x="406420" y="715458"/>
                    <a:pt x="384536" y="671692"/>
                  </a:cubicBezTo>
                  <a:cubicBezTo>
                    <a:pt x="381695" y="666010"/>
                    <a:pt x="376806" y="661517"/>
                    <a:pt x="373965" y="655835"/>
                  </a:cubicBezTo>
                  <a:cubicBezTo>
                    <a:pt x="371473" y="650852"/>
                    <a:pt x="372619" y="643918"/>
                    <a:pt x="368679" y="639978"/>
                  </a:cubicBezTo>
                  <a:cubicBezTo>
                    <a:pt x="364740" y="636039"/>
                    <a:pt x="358108" y="636455"/>
                    <a:pt x="352823" y="634693"/>
                  </a:cubicBezTo>
                  <a:cubicBezTo>
                    <a:pt x="310031" y="636945"/>
                    <a:pt x="245970" y="645407"/>
                    <a:pt x="199542" y="634693"/>
                  </a:cubicBezTo>
                  <a:cubicBezTo>
                    <a:pt x="193352" y="633265"/>
                    <a:pt x="189875" y="625550"/>
                    <a:pt x="183685" y="624122"/>
                  </a:cubicBezTo>
                  <a:cubicBezTo>
                    <a:pt x="166432" y="620140"/>
                    <a:pt x="148448" y="620598"/>
                    <a:pt x="130830" y="618836"/>
                  </a:cubicBezTo>
                  <a:lnTo>
                    <a:pt x="83260" y="587123"/>
                  </a:lnTo>
                  <a:cubicBezTo>
                    <a:pt x="77974" y="583599"/>
                    <a:pt x="71895" y="581044"/>
                    <a:pt x="67403" y="576552"/>
                  </a:cubicBezTo>
                  <a:lnTo>
                    <a:pt x="51546" y="560695"/>
                  </a:lnTo>
                  <a:cubicBezTo>
                    <a:pt x="49784" y="521934"/>
                    <a:pt x="49127" y="483108"/>
                    <a:pt x="46261" y="444413"/>
                  </a:cubicBezTo>
                  <a:cubicBezTo>
                    <a:pt x="45597" y="435454"/>
                    <a:pt x="46491" y="425076"/>
                    <a:pt x="40975" y="417985"/>
                  </a:cubicBezTo>
                  <a:cubicBezTo>
                    <a:pt x="33175" y="407956"/>
                    <a:pt x="9262" y="396843"/>
                    <a:pt x="9262" y="396843"/>
                  </a:cubicBezTo>
                  <a:cubicBezTo>
                    <a:pt x="0" y="369062"/>
                    <a:pt x="4188" y="389865"/>
                    <a:pt x="9262" y="349273"/>
                  </a:cubicBezTo>
                  <a:cubicBezTo>
                    <a:pt x="11458" y="331704"/>
                    <a:pt x="11856" y="313918"/>
                    <a:pt x="14548" y="296418"/>
                  </a:cubicBezTo>
                  <a:cubicBezTo>
                    <a:pt x="15395" y="290911"/>
                    <a:pt x="18624" y="286000"/>
                    <a:pt x="19833" y="280561"/>
                  </a:cubicBezTo>
                  <a:cubicBezTo>
                    <a:pt x="22158" y="270099"/>
                    <a:pt x="20767" y="258641"/>
                    <a:pt x="25119" y="248848"/>
                  </a:cubicBezTo>
                  <a:cubicBezTo>
                    <a:pt x="32005" y="233354"/>
                    <a:pt x="43506" y="232147"/>
                    <a:pt x="56832" y="227706"/>
                  </a:cubicBezTo>
                  <a:cubicBezTo>
                    <a:pt x="60356" y="224182"/>
                    <a:pt x="64290" y="221025"/>
                    <a:pt x="67403" y="217134"/>
                  </a:cubicBezTo>
                  <a:cubicBezTo>
                    <a:pt x="71371" y="212174"/>
                    <a:pt x="72689" y="204802"/>
                    <a:pt x="77974" y="201278"/>
                  </a:cubicBezTo>
                  <a:cubicBezTo>
                    <a:pt x="84018" y="197249"/>
                    <a:pt x="92069" y="197754"/>
                    <a:pt x="99116" y="195992"/>
                  </a:cubicBezTo>
                  <a:cubicBezTo>
                    <a:pt x="112403" y="156135"/>
                    <a:pt x="94479" y="205267"/>
                    <a:pt x="114973" y="164279"/>
                  </a:cubicBezTo>
                  <a:cubicBezTo>
                    <a:pt x="117465" y="159296"/>
                    <a:pt x="117553" y="153292"/>
                    <a:pt x="120259" y="148422"/>
                  </a:cubicBezTo>
                  <a:cubicBezTo>
                    <a:pt x="126429" y="137316"/>
                    <a:pt x="134354" y="127280"/>
                    <a:pt x="141401" y="116709"/>
                  </a:cubicBezTo>
                  <a:lnTo>
                    <a:pt x="151972" y="100852"/>
                  </a:lnTo>
                  <a:cubicBezTo>
                    <a:pt x="164092" y="64488"/>
                    <a:pt x="150590" y="108453"/>
                    <a:pt x="162543" y="42711"/>
                  </a:cubicBezTo>
                  <a:cubicBezTo>
                    <a:pt x="163540" y="37230"/>
                    <a:pt x="162737" y="29118"/>
                    <a:pt x="167828" y="26855"/>
                  </a:cubicBezTo>
                  <a:cubicBezTo>
                    <a:pt x="180808" y="21086"/>
                    <a:pt x="196018" y="23331"/>
                    <a:pt x="210113" y="21569"/>
                  </a:cubicBezTo>
                  <a:cubicBezTo>
                    <a:pt x="222111" y="3572"/>
                    <a:pt x="216117" y="5534"/>
                    <a:pt x="236541" y="427"/>
                  </a:cubicBezTo>
                  <a:cubicBezTo>
                    <a:pt x="238250" y="0"/>
                    <a:pt x="178399" y="4832"/>
                    <a:pt x="204827" y="5713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олилиния 24"/>
          <p:cNvSpPr/>
          <p:nvPr/>
        </p:nvSpPr>
        <p:spPr>
          <a:xfrm>
            <a:off x="1906006" y="3932449"/>
            <a:ext cx="1149041" cy="1471815"/>
          </a:xfrm>
          <a:custGeom>
            <a:avLst/>
            <a:gdLst>
              <a:gd name="connsiteX0" fmla="*/ 689199 w 1149041"/>
              <a:gd name="connsiteY0" fmla="*/ 163852 h 1471815"/>
              <a:gd name="connsiteX1" fmla="*/ 683913 w 1149041"/>
              <a:gd name="connsiteY1" fmla="*/ 147995 h 1471815"/>
              <a:gd name="connsiteX2" fmla="*/ 673342 w 1149041"/>
              <a:gd name="connsiteY2" fmla="*/ 79283 h 1471815"/>
              <a:gd name="connsiteX3" fmla="*/ 646914 w 1149041"/>
              <a:gd name="connsiteY3" fmla="*/ 26427 h 1471815"/>
              <a:gd name="connsiteX4" fmla="*/ 631058 w 1149041"/>
              <a:gd name="connsiteY4" fmla="*/ 31713 h 1471815"/>
              <a:gd name="connsiteX5" fmla="*/ 620486 w 1149041"/>
              <a:gd name="connsiteY5" fmla="*/ 47569 h 1471815"/>
              <a:gd name="connsiteX6" fmla="*/ 604630 w 1149041"/>
              <a:gd name="connsiteY6" fmla="*/ 52855 h 1471815"/>
              <a:gd name="connsiteX7" fmla="*/ 562345 w 1149041"/>
              <a:gd name="connsiteY7" fmla="*/ 63426 h 1471815"/>
              <a:gd name="connsiteX8" fmla="*/ 535918 w 1149041"/>
              <a:gd name="connsiteY8" fmla="*/ 58141 h 1471815"/>
              <a:gd name="connsiteX9" fmla="*/ 520061 w 1149041"/>
              <a:gd name="connsiteY9" fmla="*/ 52855 h 1471815"/>
              <a:gd name="connsiteX10" fmla="*/ 467206 w 1149041"/>
              <a:gd name="connsiteY10" fmla="*/ 84568 h 1471815"/>
              <a:gd name="connsiteX11" fmla="*/ 446063 w 1149041"/>
              <a:gd name="connsiteY11" fmla="*/ 89854 h 1471815"/>
              <a:gd name="connsiteX12" fmla="*/ 372066 w 1149041"/>
              <a:gd name="connsiteY12" fmla="*/ 84568 h 1471815"/>
              <a:gd name="connsiteX13" fmla="*/ 366780 w 1149041"/>
              <a:gd name="connsiteY13" fmla="*/ 10571 h 1471815"/>
              <a:gd name="connsiteX14" fmla="*/ 335067 w 1149041"/>
              <a:gd name="connsiteY14" fmla="*/ 0 h 1471815"/>
              <a:gd name="connsiteX15" fmla="*/ 313925 w 1149041"/>
              <a:gd name="connsiteY15" fmla="*/ 5285 h 1471815"/>
              <a:gd name="connsiteX16" fmla="*/ 282211 w 1149041"/>
              <a:gd name="connsiteY16" fmla="*/ 15856 h 1471815"/>
              <a:gd name="connsiteX17" fmla="*/ 271640 w 1149041"/>
              <a:gd name="connsiteY17" fmla="*/ 31713 h 1471815"/>
              <a:gd name="connsiteX18" fmla="*/ 250498 w 1149041"/>
              <a:gd name="connsiteY18" fmla="*/ 121567 h 1471815"/>
              <a:gd name="connsiteX19" fmla="*/ 234641 w 1149041"/>
              <a:gd name="connsiteY19" fmla="*/ 126853 h 1471815"/>
              <a:gd name="connsiteX20" fmla="*/ 187071 w 1149041"/>
              <a:gd name="connsiteY20" fmla="*/ 110996 h 1471815"/>
              <a:gd name="connsiteX21" fmla="*/ 181786 w 1149041"/>
              <a:gd name="connsiteY21" fmla="*/ 95139 h 1471815"/>
              <a:gd name="connsiteX22" fmla="*/ 128930 w 1149041"/>
              <a:gd name="connsiteY22" fmla="*/ 100425 h 1471815"/>
              <a:gd name="connsiteX23" fmla="*/ 123645 w 1149041"/>
              <a:gd name="connsiteY23" fmla="*/ 121567 h 1471815"/>
              <a:gd name="connsiteX24" fmla="*/ 113074 w 1149041"/>
              <a:gd name="connsiteY24" fmla="*/ 137424 h 1471815"/>
              <a:gd name="connsiteX25" fmla="*/ 97217 w 1149041"/>
              <a:gd name="connsiteY25" fmla="*/ 163852 h 1471815"/>
              <a:gd name="connsiteX26" fmla="*/ 102503 w 1149041"/>
              <a:gd name="connsiteY26" fmla="*/ 232564 h 1471815"/>
              <a:gd name="connsiteX27" fmla="*/ 113074 w 1149041"/>
              <a:gd name="connsiteY27" fmla="*/ 248420 h 1471815"/>
              <a:gd name="connsiteX28" fmla="*/ 81360 w 1149041"/>
              <a:gd name="connsiteY28" fmla="*/ 301276 h 1471815"/>
              <a:gd name="connsiteX29" fmla="*/ 33791 w 1149041"/>
              <a:gd name="connsiteY29" fmla="*/ 327704 h 1471815"/>
              <a:gd name="connsiteX30" fmla="*/ 23219 w 1149041"/>
              <a:gd name="connsiteY30" fmla="*/ 338275 h 1471815"/>
              <a:gd name="connsiteX31" fmla="*/ 17934 w 1149041"/>
              <a:gd name="connsiteY31" fmla="*/ 354131 h 1471815"/>
              <a:gd name="connsiteX32" fmla="*/ 12648 w 1149041"/>
              <a:gd name="connsiteY32" fmla="*/ 428129 h 1471815"/>
              <a:gd name="connsiteX33" fmla="*/ 86646 w 1149041"/>
              <a:gd name="connsiteY33" fmla="*/ 491556 h 1471815"/>
              <a:gd name="connsiteX34" fmla="*/ 91932 w 1149041"/>
              <a:gd name="connsiteY34" fmla="*/ 507412 h 1471815"/>
              <a:gd name="connsiteX35" fmla="*/ 102503 w 1149041"/>
              <a:gd name="connsiteY35" fmla="*/ 523269 h 1471815"/>
              <a:gd name="connsiteX36" fmla="*/ 128930 w 1149041"/>
              <a:gd name="connsiteY36" fmla="*/ 528554 h 1471815"/>
              <a:gd name="connsiteX37" fmla="*/ 181786 w 1149041"/>
              <a:gd name="connsiteY37" fmla="*/ 507412 h 1471815"/>
              <a:gd name="connsiteX38" fmla="*/ 187071 w 1149041"/>
              <a:gd name="connsiteY38" fmla="*/ 491556 h 1471815"/>
              <a:gd name="connsiteX39" fmla="*/ 229356 w 1149041"/>
              <a:gd name="connsiteY39" fmla="*/ 496841 h 1471815"/>
              <a:gd name="connsiteX40" fmla="*/ 255784 w 1149041"/>
              <a:gd name="connsiteY40" fmla="*/ 517983 h 1471815"/>
              <a:gd name="connsiteX41" fmla="*/ 271640 w 1149041"/>
              <a:gd name="connsiteY41" fmla="*/ 560268 h 1471815"/>
              <a:gd name="connsiteX42" fmla="*/ 287497 w 1149041"/>
              <a:gd name="connsiteY42" fmla="*/ 570839 h 1471815"/>
              <a:gd name="connsiteX43" fmla="*/ 324496 w 1149041"/>
              <a:gd name="connsiteY43" fmla="*/ 597267 h 1471815"/>
              <a:gd name="connsiteX44" fmla="*/ 361495 w 1149041"/>
              <a:gd name="connsiteY44" fmla="*/ 607838 h 1471815"/>
              <a:gd name="connsiteX45" fmla="*/ 377351 w 1149041"/>
              <a:gd name="connsiteY45" fmla="*/ 618409 h 1471815"/>
              <a:gd name="connsiteX46" fmla="*/ 403779 w 1149041"/>
              <a:gd name="connsiteY46" fmla="*/ 644837 h 1471815"/>
              <a:gd name="connsiteX47" fmla="*/ 419636 w 1149041"/>
              <a:gd name="connsiteY47" fmla="*/ 692406 h 1471815"/>
              <a:gd name="connsiteX48" fmla="*/ 424921 w 1149041"/>
              <a:gd name="connsiteY48" fmla="*/ 708263 h 1471815"/>
              <a:gd name="connsiteX49" fmla="*/ 430207 w 1149041"/>
              <a:gd name="connsiteY49" fmla="*/ 729405 h 1471815"/>
              <a:gd name="connsiteX50" fmla="*/ 446063 w 1149041"/>
              <a:gd name="connsiteY50" fmla="*/ 745262 h 1471815"/>
              <a:gd name="connsiteX51" fmla="*/ 451349 w 1149041"/>
              <a:gd name="connsiteY51" fmla="*/ 761119 h 1471815"/>
              <a:gd name="connsiteX52" fmla="*/ 461920 w 1149041"/>
              <a:gd name="connsiteY52" fmla="*/ 776975 h 1471815"/>
              <a:gd name="connsiteX53" fmla="*/ 472491 w 1149041"/>
              <a:gd name="connsiteY53" fmla="*/ 808689 h 1471815"/>
              <a:gd name="connsiteX54" fmla="*/ 467206 w 1149041"/>
              <a:gd name="connsiteY54" fmla="*/ 829831 h 1471815"/>
              <a:gd name="connsiteX55" fmla="*/ 461920 w 1149041"/>
              <a:gd name="connsiteY55" fmla="*/ 845687 h 1471815"/>
              <a:gd name="connsiteX56" fmla="*/ 467206 w 1149041"/>
              <a:gd name="connsiteY56" fmla="*/ 898543 h 1471815"/>
              <a:gd name="connsiteX57" fmla="*/ 493633 w 1149041"/>
              <a:gd name="connsiteY57" fmla="*/ 930256 h 1471815"/>
              <a:gd name="connsiteX58" fmla="*/ 525347 w 1149041"/>
              <a:gd name="connsiteY58" fmla="*/ 951398 h 1471815"/>
              <a:gd name="connsiteX59" fmla="*/ 541203 w 1149041"/>
              <a:gd name="connsiteY59" fmla="*/ 961969 h 1471815"/>
              <a:gd name="connsiteX60" fmla="*/ 557060 w 1149041"/>
              <a:gd name="connsiteY60" fmla="*/ 967255 h 1471815"/>
              <a:gd name="connsiteX61" fmla="*/ 567631 w 1149041"/>
              <a:gd name="connsiteY61" fmla="*/ 983112 h 1471815"/>
              <a:gd name="connsiteX62" fmla="*/ 578202 w 1149041"/>
              <a:gd name="connsiteY62" fmla="*/ 1014825 h 1471815"/>
              <a:gd name="connsiteX63" fmla="*/ 588773 w 1149041"/>
              <a:gd name="connsiteY63" fmla="*/ 1046538 h 1471815"/>
              <a:gd name="connsiteX64" fmla="*/ 594059 w 1149041"/>
              <a:gd name="connsiteY64" fmla="*/ 1067680 h 1471815"/>
              <a:gd name="connsiteX65" fmla="*/ 588773 w 1149041"/>
              <a:gd name="connsiteY65" fmla="*/ 1120536 h 1471815"/>
              <a:gd name="connsiteX66" fmla="*/ 583488 w 1149041"/>
              <a:gd name="connsiteY66" fmla="*/ 1178677 h 1471815"/>
              <a:gd name="connsiteX67" fmla="*/ 562345 w 1149041"/>
              <a:gd name="connsiteY67" fmla="*/ 1210390 h 1471815"/>
              <a:gd name="connsiteX68" fmla="*/ 567631 w 1149041"/>
              <a:gd name="connsiteY68" fmla="*/ 1268531 h 1471815"/>
              <a:gd name="connsiteX69" fmla="*/ 578202 w 1149041"/>
              <a:gd name="connsiteY69" fmla="*/ 1284388 h 1471815"/>
              <a:gd name="connsiteX70" fmla="*/ 615201 w 1149041"/>
              <a:gd name="connsiteY70" fmla="*/ 1300245 h 1471815"/>
              <a:gd name="connsiteX71" fmla="*/ 631058 w 1149041"/>
              <a:gd name="connsiteY71" fmla="*/ 1305530 h 1471815"/>
              <a:gd name="connsiteX72" fmla="*/ 641629 w 1149041"/>
              <a:gd name="connsiteY72" fmla="*/ 1326672 h 1471815"/>
              <a:gd name="connsiteX73" fmla="*/ 646914 w 1149041"/>
              <a:gd name="connsiteY73" fmla="*/ 1342529 h 1471815"/>
              <a:gd name="connsiteX74" fmla="*/ 657485 w 1149041"/>
              <a:gd name="connsiteY74" fmla="*/ 1358386 h 1471815"/>
              <a:gd name="connsiteX75" fmla="*/ 678628 w 1149041"/>
              <a:gd name="connsiteY75" fmla="*/ 1400670 h 1471815"/>
              <a:gd name="connsiteX76" fmla="*/ 742054 w 1149041"/>
              <a:gd name="connsiteY76" fmla="*/ 1411241 h 1471815"/>
              <a:gd name="connsiteX77" fmla="*/ 747340 w 1149041"/>
              <a:gd name="connsiteY77" fmla="*/ 1331958 h 1471815"/>
              <a:gd name="connsiteX78" fmla="*/ 752625 w 1149041"/>
              <a:gd name="connsiteY78" fmla="*/ 1310816 h 1471815"/>
              <a:gd name="connsiteX79" fmla="*/ 779053 w 1149041"/>
              <a:gd name="connsiteY79" fmla="*/ 1279102 h 1471815"/>
              <a:gd name="connsiteX80" fmla="*/ 800195 w 1149041"/>
              <a:gd name="connsiteY80" fmla="*/ 1247389 h 1471815"/>
              <a:gd name="connsiteX81" fmla="*/ 821337 w 1149041"/>
              <a:gd name="connsiteY81" fmla="*/ 1220961 h 1471815"/>
              <a:gd name="connsiteX82" fmla="*/ 831908 w 1149041"/>
              <a:gd name="connsiteY82" fmla="*/ 1104679 h 1471815"/>
              <a:gd name="connsiteX83" fmla="*/ 842480 w 1149041"/>
              <a:gd name="connsiteY83" fmla="*/ 1072966 h 1471815"/>
              <a:gd name="connsiteX84" fmla="*/ 884764 w 1149041"/>
              <a:gd name="connsiteY84" fmla="*/ 1057109 h 1471815"/>
              <a:gd name="connsiteX85" fmla="*/ 921763 w 1149041"/>
              <a:gd name="connsiteY85" fmla="*/ 1051824 h 1471815"/>
              <a:gd name="connsiteX86" fmla="*/ 969333 w 1149041"/>
              <a:gd name="connsiteY86" fmla="*/ 1046538 h 1471815"/>
              <a:gd name="connsiteX87" fmla="*/ 1006332 w 1149041"/>
              <a:gd name="connsiteY87" fmla="*/ 1035967 h 1471815"/>
              <a:gd name="connsiteX88" fmla="*/ 1027474 w 1149041"/>
              <a:gd name="connsiteY88" fmla="*/ 1030682 h 1471815"/>
              <a:gd name="connsiteX89" fmla="*/ 1032759 w 1149041"/>
              <a:gd name="connsiteY89" fmla="*/ 1014825 h 1471815"/>
              <a:gd name="connsiteX90" fmla="*/ 1059187 w 1149041"/>
              <a:gd name="connsiteY90" fmla="*/ 988397 h 1471815"/>
              <a:gd name="connsiteX91" fmla="*/ 1069758 w 1149041"/>
              <a:gd name="connsiteY91" fmla="*/ 708263 h 1471815"/>
              <a:gd name="connsiteX92" fmla="*/ 1080329 w 1149041"/>
              <a:gd name="connsiteY92" fmla="*/ 671264 h 1471815"/>
              <a:gd name="connsiteX93" fmla="*/ 1090900 w 1149041"/>
              <a:gd name="connsiteY93" fmla="*/ 634265 h 1471815"/>
              <a:gd name="connsiteX94" fmla="*/ 1101471 w 1149041"/>
              <a:gd name="connsiteY94" fmla="*/ 618409 h 1471815"/>
              <a:gd name="connsiteX95" fmla="*/ 1106757 w 1149041"/>
              <a:gd name="connsiteY95" fmla="*/ 602552 h 1471815"/>
              <a:gd name="connsiteX96" fmla="*/ 1117328 w 1149041"/>
              <a:gd name="connsiteY96" fmla="*/ 586696 h 1471815"/>
              <a:gd name="connsiteX97" fmla="*/ 1138470 w 1149041"/>
              <a:gd name="connsiteY97" fmla="*/ 549697 h 1471815"/>
              <a:gd name="connsiteX98" fmla="*/ 1149041 w 1149041"/>
              <a:gd name="connsiteY98" fmla="*/ 491556 h 1471815"/>
              <a:gd name="connsiteX99" fmla="*/ 1143756 w 1149041"/>
              <a:gd name="connsiteY99" fmla="*/ 359417 h 1471815"/>
              <a:gd name="connsiteX100" fmla="*/ 1127899 w 1149041"/>
              <a:gd name="connsiteY100" fmla="*/ 327704 h 1471815"/>
              <a:gd name="connsiteX101" fmla="*/ 1112043 w 1149041"/>
              <a:gd name="connsiteY101" fmla="*/ 322418 h 1471815"/>
              <a:gd name="connsiteX102" fmla="*/ 1059187 w 1149041"/>
              <a:gd name="connsiteY102" fmla="*/ 301276 h 1471815"/>
              <a:gd name="connsiteX103" fmla="*/ 1038045 w 1149041"/>
              <a:gd name="connsiteY103" fmla="*/ 295990 h 1471815"/>
              <a:gd name="connsiteX104" fmla="*/ 1016903 w 1149041"/>
              <a:gd name="connsiteY104" fmla="*/ 290705 h 1471815"/>
              <a:gd name="connsiteX105" fmla="*/ 1001046 w 1149041"/>
              <a:gd name="connsiteY105" fmla="*/ 285419 h 1471815"/>
              <a:gd name="connsiteX106" fmla="*/ 958762 w 1149041"/>
              <a:gd name="connsiteY106" fmla="*/ 274848 h 1471815"/>
              <a:gd name="connsiteX107" fmla="*/ 927048 w 1149041"/>
              <a:gd name="connsiteY107" fmla="*/ 253706 h 1471815"/>
              <a:gd name="connsiteX108" fmla="*/ 895335 w 1149041"/>
              <a:gd name="connsiteY108" fmla="*/ 227278 h 1471815"/>
              <a:gd name="connsiteX109" fmla="*/ 884764 w 1149041"/>
              <a:gd name="connsiteY109" fmla="*/ 211422 h 1471815"/>
              <a:gd name="connsiteX110" fmla="*/ 858336 w 1149041"/>
              <a:gd name="connsiteY110" fmla="*/ 190279 h 1471815"/>
              <a:gd name="connsiteX111" fmla="*/ 757911 w 1149041"/>
              <a:gd name="connsiteY111" fmla="*/ 179708 h 1471815"/>
              <a:gd name="connsiteX112" fmla="*/ 726197 w 1149041"/>
              <a:gd name="connsiteY112" fmla="*/ 158566 h 1471815"/>
              <a:gd name="connsiteX113" fmla="*/ 694484 w 1149041"/>
              <a:gd name="connsiteY113" fmla="*/ 147995 h 1471815"/>
              <a:gd name="connsiteX114" fmla="*/ 689199 w 1149041"/>
              <a:gd name="connsiteY114" fmla="*/ 163852 h 147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149041" h="1471815">
                <a:moveTo>
                  <a:pt x="689199" y="163852"/>
                </a:moveTo>
                <a:cubicBezTo>
                  <a:pt x="687437" y="158566"/>
                  <a:pt x="684760" y="153502"/>
                  <a:pt x="683913" y="147995"/>
                </a:cubicBezTo>
                <a:cubicBezTo>
                  <a:pt x="672234" y="72077"/>
                  <a:pt x="686065" y="117449"/>
                  <a:pt x="673342" y="79283"/>
                </a:cubicBezTo>
                <a:cubicBezTo>
                  <a:pt x="667738" y="17643"/>
                  <a:pt x="686809" y="15028"/>
                  <a:pt x="646914" y="26427"/>
                </a:cubicBezTo>
                <a:cubicBezTo>
                  <a:pt x="641557" y="27958"/>
                  <a:pt x="636343" y="29951"/>
                  <a:pt x="631058" y="31713"/>
                </a:cubicBezTo>
                <a:cubicBezTo>
                  <a:pt x="627534" y="36998"/>
                  <a:pt x="625446" y="43601"/>
                  <a:pt x="620486" y="47569"/>
                </a:cubicBezTo>
                <a:cubicBezTo>
                  <a:pt x="616136" y="51049"/>
                  <a:pt x="610035" y="51504"/>
                  <a:pt x="604630" y="52855"/>
                </a:cubicBezTo>
                <a:lnTo>
                  <a:pt x="562345" y="63426"/>
                </a:lnTo>
                <a:cubicBezTo>
                  <a:pt x="553536" y="61664"/>
                  <a:pt x="544633" y="60320"/>
                  <a:pt x="535918" y="58141"/>
                </a:cubicBezTo>
                <a:cubicBezTo>
                  <a:pt x="530513" y="56790"/>
                  <a:pt x="525577" y="52067"/>
                  <a:pt x="520061" y="52855"/>
                </a:cubicBezTo>
                <a:cubicBezTo>
                  <a:pt x="503614" y="55204"/>
                  <a:pt x="479581" y="81474"/>
                  <a:pt x="467206" y="84568"/>
                </a:cubicBezTo>
                <a:lnTo>
                  <a:pt x="446063" y="89854"/>
                </a:lnTo>
                <a:cubicBezTo>
                  <a:pt x="421397" y="88092"/>
                  <a:pt x="389552" y="102054"/>
                  <a:pt x="372066" y="84568"/>
                </a:cubicBezTo>
                <a:cubicBezTo>
                  <a:pt x="354580" y="67082"/>
                  <a:pt x="376692" y="33226"/>
                  <a:pt x="366780" y="10571"/>
                </a:cubicBezTo>
                <a:cubicBezTo>
                  <a:pt x="362314" y="362"/>
                  <a:pt x="335067" y="0"/>
                  <a:pt x="335067" y="0"/>
                </a:cubicBezTo>
                <a:cubicBezTo>
                  <a:pt x="328020" y="1762"/>
                  <a:pt x="320883" y="3198"/>
                  <a:pt x="313925" y="5285"/>
                </a:cubicBezTo>
                <a:cubicBezTo>
                  <a:pt x="303252" y="8487"/>
                  <a:pt x="282211" y="15856"/>
                  <a:pt x="282211" y="15856"/>
                </a:cubicBezTo>
                <a:cubicBezTo>
                  <a:pt x="278687" y="21142"/>
                  <a:pt x="273095" y="25529"/>
                  <a:pt x="271640" y="31713"/>
                </a:cubicBezTo>
                <a:cubicBezTo>
                  <a:pt x="270440" y="36812"/>
                  <a:pt x="272272" y="104148"/>
                  <a:pt x="250498" y="121567"/>
                </a:cubicBezTo>
                <a:cubicBezTo>
                  <a:pt x="246147" y="125048"/>
                  <a:pt x="239927" y="125091"/>
                  <a:pt x="234641" y="126853"/>
                </a:cubicBezTo>
                <a:cubicBezTo>
                  <a:pt x="219168" y="124274"/>
                  <a:pt x="198504" y="125288"/>
                  <a:pt x="187071" y="110996"/>
                </a:cubicBezTo>
                <a:cubicBezTo>
                  <a:pt x="183591" y="106645"/>
                  <a:pt x="183548" y="100425"/>
                  <a:pt x="181786" y="95139"/>
                </a:cubicBezTo>
                <a:cubicBezTo>
                  <a:pt x="164167" y="96901"/>
                  <a:pt x="145049" y="93098"/>
                  <a:pt x="128930" y="100425"/>
                </a:cubicBezTo>
                <a:cubicBezTo>
                  <a:pt x="122317" y="103431"/>
                  <a:pt x="126506" y="114890"/>
                  <a:pt x="123645" y="121567"/>
                </a:cubicBezTo>
                <a:cubicBezTo>
                  <a:pt x="121143" y="127406"/>
                  <a:pt x="115915" y="131742"/>
                  <a:pt x="113074" y="137424"/>
                </a:cubicBezTo>
                <a:cubicBezTo>
                  <a:pt x="99351" y="164869"/>
                  <a:pt x="117864" y="143203"/>
                  <a:pt x="97217" y="163852"/>
                </a:cubicBezTo>
                <a:cubicBezTo>
                  <a:pt x="98979" y="186756"/>
                  <a:pt x="98269" y="209986"/>
                  <a:pt x="102503" y="232564"/>
                </a:cubicBezTo>
                <a:cubicBezTo>
                  <a:pt x="103674" y="238807"/>
                  <a:pt x="113074" y="242068"/>
                  <a:pt x="113074" y="248420"/>
                </a:cubicBezTo>
                <a:cubicBezTo>
                  <a:pt x="113074" y="300045"/>
                  <a:pt x="112829" y="293408"/>
                  <a:pt x="81360" y="301276"/>
                </a:cubicBezTo>
                <a:cubicBezTo>
                  <a:pt x="45011" y="325508"/>
                  <a:pt x="61700" y="318400"/>
                  <a:pt x="33791" y="327704"/>
                </a:cubicBezTo>
                <a:cubicBezTo>
                  <a:pt x="30267" y="331228"/>
                  <a:pt x="25783" y="334002"/>
                  <a:pt x="23219" y="338275"/>
                </a:cubicBezTo>
                <a:cubicBezTo>
                  <a:pt x="20353" y="343052"/>
                  <a:pt x="18585" y="348598"/>
                  <a:pt x="17934" y="354131"/>
                </a:cubicBezTo>
                <a:cubicBezTo>
                  <a:pt x="15045" y="378690"/>
                  <a:pt x="14410" y="403463"/>
                  <a:pt x="12648" y="428129"/>
                </a:cubicBezTo>
                <a:cubicBezTo>
                  <a:pt x="30346" y="525469"/>
                  <a:pt x="0" y="464896"/>
                  <a:pt x="86646" y="491556"/>
                </a:cubicBezTo>
                <a:cubicBezTo>
                  <a:pt x="91971" y="493194"/>
                  <a:pt x="89440" y="502429"/>
                  <a:pt x="91932" y="507412"/>
                </a:cubicBezTo>
                <a:cubicBezTo>
                  <a:pt x="94773" y="513094"/>
                  <a:pt x="96987" y="520117"/>
                  <a:pt x="102503" y="523269"/>
                </a:cubicBezTo>
                <a:cubicBezTo>
                  <a:pt x="110303" y="527726"/>
                  <a:pt x="120121" y="526792"/>
                  <a:pt x="128930" y="528554"/>
                </a:cubicBezTo>
                <a:cubicBezTo>
                  <a:pt x="158183" y="524375"/>
                  <a:pt x="166207" y="530780"/>
                  <a:pt x="181786" y="507412"/>
                </a:cubicBezTo>
                <a:cubicBezTo>
                  <a:pt x="184876" y="502776"/>
                  <a:pt x="185309" y="496841"/>
                  <a:pt x="187071" y="491556"/>
                </a:cubicBezTo>
                <a:cubicBezTo>
                  <a:pt x="201166" y="493318"/>
                  <a:pt x="215652" y="493104"/>
                  <a:pt x="229356" y="496841"/>
                </a:cubicBezTo>
                <a:cubicBezTo>
                  <a:pt x="238522" y="499341"/>
                  <a:pt x="249222" y="511421"/>
                  <a:pt x="255784" y="517983"/>
                </a:cubicBezTo>
                <a:cubicBezTo>
                  <a:pt x="258967" y="527533"/>
                  <a:pt x="267688" y="554736"/>
                  <a:pt x="271640" y="560268"/>
                </a:cubicBezTo>
                <a:cubicBezTo>
                  <a:pt x="275332" y="565437"/>
                  <a:pt x="282328" y="567147"/>
                  <a:pt x="287497" y="570839"/>
                </a:cubicBezTo>
                <a:cubicBezTo>
                  <a:pt x="293088" y="574833"/>
                  <a:pt x="316188" y="593113"/>
                  <a:pt x="324496" y="597267"/>
                </a:cubicBezTo>
                <a:cubicBezTo>
                  <a:pt x="332076" y="601057"/>
                  <a:pt x="354725" y="606145"/>
                  <a:pt x="361495" y="607838"/>
                </a:cubicBezTo>
                <a:cubicBezTo>
                  <a:pt x="366780" y="611362"/>
                  <a:pt x="372570" y="614226"/>
                  <a:pt x="377351" y="618409"/>
                </a:cubicBezTo>
                <a:cubicBezTo>
                  <a:pt x="386727" y="626613"/>
                  <a:pt x="403779" y="644837"/>
                  <a:pt x="403779" y="644837"/>
                </a:cubicBezTo>
                <a:lnTo>
                  <a:pt x="419636" y="692406"/>
                </a:lnTo>
                <a:cubicBezTo>
                  <a:pt x="421398" y="697692"/>
                  <a:pt x="423570" y="702858"/>
                  <a:pt x="424921" y="708263"/>
                </a:cubicBezTo>
                <a:cubicBezTo>
                  <a:pt x="426683" y="715310"/>
                  <a:pt x="426603" y="723098"/>
                  <a:pt x="430207" y="729405"/>
                </a:cubicBezTo>
                <a:cubicBezTo>
                  <a:pt x="433916" y="735895"/>
                  <a:pt x="440778" y="739976"/>
                  <a:pt x="446063" y="745262"/>
                </a:cubicBezTo>
                <a:cubicBezTo>
                  <a:pt x="447825" y="750548"/>
                  <a:pt x="448857" y="756136"/>
                  <a:pt x="451349" y="761119"/>
                </a:cubicBezTo>
                <a:cubicBezTo>
                  <a:pt x="454190" y="766801"/>
                  <a:pt x="459340" y="771170"/>
                  <a:pt x="461920" y="776975"/>
                </a:cubicBezTo>
                <a:cubicBezTo>
                  <a:pt x="466446" y="787158"/>
                  <a:pt x="472491" y="808689"/>
                  <a:pt x="472491" y="808689"/>
                </a:cubicBezTo>
                <a:cubicBezTo>
                  <a:pt x="470729" y="815736"/>
                  <a:pt x="469202" y="822846"/>
                  <a:pt x="467206" y="829831"/>
                </a:cubicBezTo>
                <a:cubicBezTo>
                  <a:pt x="465675" y="835188"/>
                  <a:pt x="461920" y="840116"/>
                  <a:pt x="461920" y="845687"/>
                </a:cubicBezTo>
                <a:cubicBezTo>
                  <a:pt x="461920" y="863394"/>
                  <a:pt x="463224" y="881290"/>
                  <a:pt x="467206" y="898543"/>
                </a:cubicBezTo>
                <a:cubicBezTo>
                  <a:pt x="469115" y="906814"/>
                  <a:pt x="488356" y="926152"/>
                  <a:pt x="493633" y="930256"/>
                </a:cubicBezTo>
                <a:cubicBezTo>
                  <a:pt x="503662" y="938056"/>
                  <a:pt x="514776" y="944351"/>
                  <a:pt x="525347" y="951398"/>
                </a:cubicBezTo>
                <a:cubicBezTo>
                  <a:pt x="530632" y="954922"/>
                  <a:pt x="535177" y="959960"/>
                  <a:pt x="541203" y="961969"/>
                </a:cubicBezTo>
                <a:lnTo>
                  <a:pt x="557060" y="967255"/>
                </a:lnTo>
                <a:cubicBezTo>
                  <a:pt x="560584" y="972541"/>
                  <a:pt x="565051" y="977307"/>
                  <a:pt x="567631" y="983112"/>
                </a:cubicBezTo>
                <a:cubicBezTo>
                  <a:pt x="572156" y="993294"/>
                  <a:pt x="574678" y="1004254"/>
                  <a:pt x="578202" y="1014825"/>
                </a:cubicBezTo>
                <a:cubicBezTo>
                  <a:pt x="578205" y="1014835"/>
                  <a:pt x="588770" y="1046527"/>
                  <a:pt x="588773" y="1046538"/>
                </a:cubicBezTo>
                <a:lnTo>
                  <a:pt x="594059" y="1067680"/>
                </a:lnTo>
                <a:cubicBezTo>
                  <a:pt x="592297" y="1085299"/>
                  <a:pt x="590452" y="1102909"/>
                  <a:pt x="588773" y="1120536"/>
                </a:cubicBezTo>
                <a:cubicBezTo>
                  <a:pt x="586928" y="1139909"/>
                  <a:pt x="588979" y="1160008"/>
                  <a:pt x="583488" y="1178677"/>
                </a:cubicBezTo>
                <a:cubicBezTo>
                  <a:pt x="579903" y="1190866"/>
                  <a:pt x="562345" y="1210390"/>
                  <a:pt x="562345" y="1210390"/>
                </a:cubicBezTo>
                <a:cubicBezTo>
                  <a:pt x="564107" y="1229770"/>
                  <a:pt x="563553" y="1249503"/>
                  <a:pt x="567631" y="1268531"/>
                </a:cubicBezTo>
                <a:cubicBezTo>
                  <a:pt x="568962" y="1274743"/>
                  <a:pt x="573710" y="1279896"/>
                  <a:pt x="578202" y="1284388"/>
                </a:cubicBezTo>
                <a:cubicBezTo>
                  <a:pt x="591075" y="1297261"/>
                  <a:pt x="598220" y="1295393"/>
                  <a:pt x="615201" y="1300245"/>
                </a:cubicBezTo>
                <a:cubicBezTo>
                  <a:pt x="620558" y="1301776"/>
                  <a:pt x="625772" y="1303768"/>
                  <a:pt x="631058" y="1305530"/>
                </a:cubicBezTo>
                <a:cubicBezTo>
                  <a:pt x="634582" y="1312577"/>
                  <a:pt x="638525" y="1319430"/>
                  <a:pt x="641629" y="1326672"/>
                </a:cubicBezTo>
                <a:cubicBezTo>
                  <a:pt x="643824" y="1331793"/>
                  <a:pt x="644422" y="1337546"/>
                  <a:pt x="646914" y="1342529"/>
                </a:cubicBezTo>
                <a:cubicBezTo>
                  <a:pt x="649755" y="1348211"/>
                  <a:pt x="654905" y="1352581"/>
                  <a:pt x="657485" y="1358386"/>
                </a:cubicBezTo>
                <a:cubicBezTo>
                  <a:pt x="676919" y="1402113"/>
                  <a:pt x="656917" y="1378961"/>
                  <a:pt x="678628" y="1400670"/>
                </a:cubicBezTo>
                <a:cubicBezTo>
                  <a:pt x="684839" y="1419304"/>
                  <a:pt x="696623" y="1471815"/>
                  <a:pt x="742054" y="1411241"/>
                </a:cubicBezTo>
                <a:cubicBezTo>
                  <a:pt x="757946" y="1390052"/>
                  <a:pt x="744567" y="1358299"/>
                  <a:pt x="747340" y="1331958"/>
                </a:cubicBezTo>
                <a:cubicBezTo>
                  <a:pt x="748100" y="1324734"/>
                  <a:pt x="749764" y="1317493"/>
                  <a:pt x="752625" y="1310816"/>
                </a:cubicBezTo>
                <a:cubicBezTo>
                  <a:pt x="758144" y="1297938"/>
                  <a:pt x="769528" y="1288627"/>
                  <a:pt x="779053" y="1279102"/>
                </a:cubicBezTo>
                <a:cubicBezTo>
                  <a:pt x="788342" y="1251237"/>
                  <a:pt x="778200" y="1273783"/>
                  <a:pt x="800195" y="1247389"/>
                </a:cubicBezTo>
                <a:cubicBezTo>
                  <a:pt x="833536" y="1207379"/>
                  <a:pt x="790580" y="1251721"/>
                  <a:pt x="821337" y="1220961"/>
                </a:cubicBezTo>
                <a:cubicBezTo>
                  <a:pt x="837580" y="1155996"/>
                  <a:pt x="811998" y="1263955"/>
                  <a:pt x="831908" y="1104679"/>
                </a:cubicBezTo>
                <a:cubicBezTo>
                  <a:pt x="833290" y="1093622"/>
                  <a:pt x="832134" y="1077104"/>
                  <a:pt x="842480" y="1072966"/>
                </a:cubicBezTo>
                <a:cubicBezTo>
                  <a:pt x="845857" y="1071615"/>
                  <a:pt x="876480" y="1058766"/>
                  <a:pt x="884764" y="1057109"/>
                </a:cubicBezTo>
                <a:cubicBezTo>
                  <a:pt x="896980" y="1054666"/>
                  <a:pt x="909401" y="1053369"/>
                  <a:pt x="921763" y="1051824"/>
                </a:cubicBezTo>
                <a:cubicBezTo>
                  <a:pt x="937594" y="1049845"/>
                  <a:pt x="953476" y="1048300"/>
                  <a:pt x="969333" y="1046538"/>
                </a:cubicBezTo>
                <a:lnTo>
                  <a:pt x="1006332" y="1035967"/>
                </a:lnTo>
                <a:cubicBezTo>
                  <a:pt x="1013340" y="1034056"/>
                  <a:pt x="1021802" y="1035220"/>
                  <a:pt x="1027474" y="1030682"/>
                </a:cubicBezTo>
                <a:cubicBezTo>
                  <a:pt x="1031825" y="1027201"/>
                  <a:pt x="1030267" y="1019808"/>
                  <a:pt x="1032759" y="1014825"/>
                </a:cubicBezTo>
                <a:cubicBezTo>
                  <a:pt x="1041568" y="997206"/>
                  <a:pt x="1043330" y="998968"/>
                  <a:pt x="1059187" y="988397"/>
                </a:cubicBezTo>
                <a:cubicBezTo>
                  <a:pt x="1092666" y="887972"/>
                  <a:pt x="1059189" y="993627"/>
                  <a:pt x="1069758" y="708263"/>
                </a:cubicBezTo>
                <a:cubicBezTo>
                  <a:pt x="1070109" y="698778"/>
                  <a:pt x="1077568" y="680926"/>
                  <a:pt x="1080329" y="671264"/>
                </a:cubicBezTo>
                <a:cubicBezTo>
                  <a:pt x="1082585" y="663369"/>
                  <a:pt x="1086679" y="642708"/>
                  <a:pt x="1090900" y="634265"/>
                </a:cubicBezTo>
                <a:cubicBezTo>
                  <a:pt x="1093741" y="628583"/>
                  <a:pt x="1098630" y="624091"/>
                  <a:pt x="1101471" y="618409"/>
                </a:cubicBezTo>
                <a:cubicBezTo>
                  <a:pt x="1103963" y="613426"/>
                  <a:pt x="1104265" y="607535"/>
                  <a:pt x="1106757" y="602552"/>
                </a:cubicBezTo>
                <a:cubicBezTo>
                  <a:pt x="1109598" y="596870"/>
                  <a:pt x="1114176" y="592211"/>
                  <a:pt x="1117328" y="586696"/>
                </a:cubicBezTo>
                <a:cubicBezTo>
                  <a:pt x="1144151" y="539754"/>
                  <a:pt x="1112716" y="588327"/>
                  <a:pt x="1138470" y="549697"/>
                </a:cubicBezTo>
                <a:cubicBezTo>
                  <a:pt x="1140190" y="541100"/>
                  <a:pt x="1149041" y="498324"/>
                  <a:pt x="1149041" y="491556"/>
                </a:cubicBezTo>
                <a:cubicBezTo>
                  <a:pt x="1149041" y="447474"/>
                  <a:pt x="1146897" y="403387"/>
                  <a:pt x="1143756" y="359417"/>
                </a:cubicBezTo>
                <a:cubicBezTo>
                  <a:pt x="1143176" y="351293"/>
                  <a:pt x="1133905" y="332509"/>
                  <a:pt x="1127899" y="327704"/>
                </a:cubicBezTo>
                <a:cubicBezTo>
                  <a:pt x="1123549" y="324224"/>
                  <a:pt x="1117328" y="324180"/>
                  <a:pt x="1112043" y="322418"/>
                </a:cubicBezTo>
                <a:cubicBezTo>
                  <a:pt x="1091197" y="301574"/>
                  <a:pt x="1106306" y="313056"/>
                  <a:pt x="1059187" y="301276"/>
                </a:cubicBezTo>
                <a:lnTo>
                  <a:pt x="1038045" y="295990"/>
                </a:lnTo>
                <a:cubicBezTo>
                  <a:pt x="1030998" y="294228"/>
                  <a:pt x="1023794" y="293002"/>
                  <a:pt x="1016903" y="290705"/>
                </a:cubicBezTo>
                <a:cubicBezTo>
                  <a:pt x="1011617" y="288943"/>
                  <a:pt x="1006451" y="286770"/>
                  <a:pt x="1001046" y="285419"/>
                </a:cubicBezTo>
                <a:cubicBezTo>
                  <a:pt x="992519" y="283287"/>
                  <a:pt x="968652" y="280342"/>
                  <a:pt x="958762" y="274848"/>
                </a:cubicBezTo>
                <a:cubicBezTo>
                  <a:pt x="947656" y="268678"/>
                  <a:pt x="937619" y="260753"/>
                  <a:pt x="927048" y="253706"/>
                </a:cubicBezTo>
                <a:cubicBezTo>
                  <a:pt x="911458" y="243313"/>
                  <a:pt x="908052" y="242538"/>
                  <a:pt x="895335" y="227278"/>
                </a:cubicBezTo>
                <a:cubicBezTo>
                  <a:pt x="891268" y="222398"/>
                  <a:pt x="888732" y="216382"/>
                  <a:pt x="884764" y="211422"/>
                </a:cubicBezTo>
                <a:cubicBezTo>
                  <a:pt x="878832" y="204007"/>
                  <a:pt x="866700" y="193863"/>
                  <a:pt x="858336" y="190279"/>
                </a:cubicBezTo>
                <a:cubicBezTo>
                  <a:pt x="834611" y="180112"/>
                  <a:pt x="760169" y="179859"/>
                  <a:pt x="757911" y="179708"/>
                </a:cubicBezTo>
                <a:cubicBezTo>
                  <a:pt x="747340" y="172661"/>
                  <a:pt x="738250" y="162584"/>
                  <a:pt x="726197" y="158566"/>
                </a:cubicBezTo>
                <a:lnTo>
                  <a:pt x="694484" y="147995"/>
                </a:lnTo>
                <a:lnTo>
                  <a:pt x="689199" y="163852"/>
                </a:ln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носка 1 28"/>
          <p:cNvSpPr/>
          <p:nvPr/>
        </p:nvSpPr>
        <p:spPr>
          <a:xfrm>
            <a:off x="6572264" y="1214422"/>
            <a:ext cx="1714512" cy="285752"/>
          </a:xfrm>
          <a:prstGeom prst="borderCallout1">
            <a:avLst>
              <a:gd name="adj1" fmla="val 100610"/>
              <a:gd name="adj2" fmla="val 25964"/>
              <a:gd name="adj3" fmla="val 232047"/>
              <a:gd name="adj4" fmla="val -231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Россия -  146</a:t>
            </a:r>
            <a:endParaRPr lang="ru-RU" sz="2000" dirty="0"/>
          </a:p>
        </p:txBody>
      </p:sp>
      <p:sp>
        <p:nvSpPr>
          <p:cNvPr id="30" name="Выноска 1 29"/>
          <p:cNvSpPr/>
          <p:nvPr/>
        </p:nvSpPr>
        <p:spPr>
          <a:xfrm>
            <a:off x="7358082" y="2571744"/>
            <a:ext cx="1571636" cy="357190"/>
          </a:xfrm>
          <a:prstGeom prst="borderCallout1">
            <a:avLst>
              <a:gd name="adj1" fmla="val 53719"/>
              <a:gd name="adj2" fmla="val -2054"/>
              <a:gd name="adj3" fmla="val 75122"/>
              <a:gd name="adj4" fmla="val -4991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Китай - 1399</a:t>
            </a:r>
            <a:endParaRPr lang="ru-RU" sz="2000" dirty="0"/>
          </a:p>
        </p:txBody>
      </p:sp>
      <p:sp>
        <p:nvSpPr>
          <p:cNvPr id="31" name="Выноска 1 30"/>
          <p:cNvSpPr/>
          <p:nvPr/>
        </p:nvSpPr>
        <p:spPr>
          <a:xfrm>
            <a:off x="4286248" y="3214686"/>
            <a:ext cx="1643074" cy="357190"/>
          </a:xfrm>
          <a:prstGeom prst="borderCallout1">
            <a:avLst>
              <a:gd name="adj1" fmla="val 37939"/>
              <a:gd name="adj2" fmla="val 101026"/>
              <a:gd name="adj3" fmla="val 36244"/>
              <a:gd name="adj4" fmla="val 11173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Индия - 1345</a:t>
            </a:r>
            <a:endParaRPr lang="ru-RU" dirty="0"/>
          </a:p>
        </p:txBody>
      </p:sp>
      <p:sp>
        <p:nvSpPr>
          <p:cNvPr id="32" name="Выноска 1 31"/>
          <p:cNvSpPr/>
          <p:nvPr/>
        </p:nvSpPr>
        <p:spPr>
          <a:xfrm>
            <a:off x="1428728" y="1571612"/>
            <a:ext cx="1500198" cy="357190"/>
          </a:xfrm>
          <a:prstGeom prst="borderCallout1">
            <a:avLst>
              <a:gd name="adj1" fmla="val 99122"/>
              <a:gd name="adj2" fmla="val 27701"/>
              <a:gd name="adj3" fmla="val 317894"/>
              <a:gd name="adj4" fmla="val -216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США - 336</a:t>
            </a:r>
            <a:endParaRPr lang="ru-RU" sz="2000" dirty="0"/>
          </a:p>
        </p:txBody>
      </p:sp>
      <p:sp>
        <p:nvSpPr>
          <p:cNvPr id="35" name="Выноска 1 34"/>
          <p:cNvSpPr/>
          <p:nvPr/>
        </p:nvSpPr>
        <p:spPr>
          <a:xfrm>
            <a:off x="500034" y="3786190"/>
            <a:ext cx="1857388" cy="428628"/>
          </a:xfrm>
          <a:prstGeom prst="borderCallout1">
            <a:avLst>
              <a:gd name="adj1" fmla="val 102098"/>
              <a:gd name="adj2" fmla="val 53992"/>
              <a:gd name="adj3" fmla="val 176628"/>
              <a:gd name="adj4" fmla="val 11602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Бразилия - 207 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7158" y="285728"/>
            <a:ext cx="8429684" cy="85725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36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Страны-лидеры по численности населения (млн.чел)</a:t>
            </a:r>
            <a:endParaRPr lang="ru-RU" sz="36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5611446" y="2751347"/>
            <a:ext cx="304800" cy="446786"/>
          </a:xfrm>
          <a:custGeom>
            <a:avLst/>
            <a:gdLst>
              <a:gd name="connsiteX0" fmla="*/ 273539 w 304800"/>
              <a:gd name="connsiteY0" fmla="*/ 7484 h 446786"/>
              <a:gd name="connsiteX1" fmla="*/ 234462 w 304800"/>
              <a:gd name="connsiteY1" fmla="*/ 7484 h 446786"/>
              <a:gd name="connsiteX2" fmla="*/ 226646 w 304800"/>
              <a:gd name="connsiteY2" fmla="*/ 15299 h 446786"/>
              <a:gd name="connsiteX3" fmla="*/ 214923 w 304800"/>
              <a:gd name="connsiteY3" fmla="*/ 54376 h 446786"/>
              <a:gd name="connsiteX4" fmla="*/ 211016 w 304800"/>
              <a:gd name="connsiteY4" fmla="*/ 97361 h 446786"/>
              <a:gd name="connsiteX5" fmla="*/ 203200 w 304800"/>
              <a:gd name="connsiteY5" fmla="*/ 105176 h 446786"/>
              <a:gd name="connsiteX6" fmla="*/ 187569 w 304800"/>
              <a:gd name="connsiteY6" fmla="*/ 144253 h 446786"/>
              <a:gd name="connsiteX7" fmla="*/ 171939 w 304800"/>
              <a:gd name="connsiteY7" fmla="*/ 175515 h 446786"/>
              <a:gd name="connsiteX8" fmla="*/ 156308 w 304800"/>
              <a:gd name="connsiteY8" fmla="*/ 195053 h 446786"/>
              <a:gd name="connsiteX9" fmla="*/ 152400 w 304800"/>
              <a:gd name="connsiteY9" fmla="*/ 206776 h 446786"/>
              <a:gd name="connsiteX10" fmla="*/ 132862 w 304800"/>
              <a:gd name="connsiteY10" fmla="*/ 226315 h 446786"/>
              <a:gd name="connsiteX11" fmla="*/ 117231 w 304800"/>
              <a:gd name="connsiteY11" fmla="*/ 241945 h 446786"/>
              <a:gd name="connsiteX12" fmla="*/ 109416 w 304800"/>
              <a:gd name="connsiteY12" fmla="*/ 249761 h 446786"/>
              <a:gd name="connsiteX13" fmla="*/ 97692 w 304800"/>
              <a:gd name="connsiteY13" fmla="*/ 253668 h 446786"/>
              <a:gd name="connsiteX14" fmla="*/ 0 w 304800"/>
              <a:gd name="connsiteY14" fmla="*/ 261484 h 446786"/>
              <a:gd name="connsiteX15" fmla="*/ 11723 w 304800"/>
              <a:gd name="connsiteY15" fmla="*/ 265391 h 446786"/>
              <a:gd name="connsiteX16" fmla="*/ 35169 w 304800"/>
              <a:gd name="connsiteY16" fmla="*/ 277115 h 446786"/>
              <a:gd name="connsiteX17" fmla="*/ 42985 w 304800"/>
              <a:gd name="connsiteY17" fmla="*/ 284930 h 446786"/>
              <a:gd name="connsiteX18" fmla="*/ 50800 w 304800"/>
              <a:gd name="connsiteY18" fmla="*/ 308376 h 446786"/>
              <a:gd name="connsiteX19" fmla="*/ 42985 w 304800"/>
              <a:gd name="connsiteY19" fmla="*/ 351361 h 446786"/>
              <a:gd name="connsiteX20" fmla="*/ 23446 w 304800"/>
              <a:gd name="connsiteY20" fmla="*/ 386530 h 446786"/>
              <a:gd name="connsiteX21" fmla="*/ 93785 w 304800"/>
              <a:gd name="connsiteY21" fmla="*/ 398253 h 446786"/>
              <a:gd name="connsiteX22" fmla="*/ 125046 w 304800"/>
              <a:gd name="connsiteY22" fmla="*/ 406068 h 446786"/>
              <a:gd name="connsiteX23" fmla="*/ 136769 w 304800"/>
              <a:gd name="connsiteY23" fmla="*/ 409976 h 446786"/>
              <a:gd name="connsiteX24" fmla="*/ 160216 w 304800"/>
              <a:gd name="connsiteY24" fmla="*/ 425607 h 446786"/>
              <a:gd name="connsiteX25" fmla="*/ 168031 w 304800"/>
              <a:gd name="connsiteY25" fmla="*/ 437330 h 446786"/>
              <a:gd name="connsiteX26" fmla="*/ 222739 w 304800"/>
              <a:gd name="connsiteY26" fmla="*/ 433422 h 446786"/>
              <a:gd name="connsiteX27" fmla="*/ 226646 w 304800"/>
              <a:gd name="connsiteY27" fmla="*/ 421699 h 446786"/>
              <a:gd name="connsiteX28" fmla="*/ 230554 w 304800"/>
              <a:gd name="connsiteY28" fmla="*/ 355268 h 446786"/>
              <a:gd name="connsiteX29" fmla="*/ 234462 w 304800"/>
              <a:gd name="connsiteY29" fmla="*/ 327915 h 446786"/>
              <a:gd name="connsiteX30" fmla="*/ 254000 w 304800"/>
              <a:gd name="connsiteY30" fmla="*/ 308376 h 446786"/>
              <a:gd name="connsiteX31" fmla="*/ 261816 w 304800"/>
              <a:gd name="connsiteY31" fmla="*/ 300561 h 446786"/>
              <a:gd name="connsiteX32" fmla="*/ 265723 w 304800"/>
              <a:gd name="connsiteY32" fmla="*/ 288838 h 446786"/>
              <a:gd name="connsiteX33" fmla="*/ 273539 w 304800"/>
              <a:gd name="connsiteY33" fmla="*/ 257576 h 446786"/>
              <a:gd name="connsiteX34" fmla="*/ 277446 w 304800"/>
              <a:gd name="connsiteY34" fmla="*/ 245853 h 446786"/>
              <a:gd name="connsiteX35" fmla="*/ 289169 w 304800"/>
              <a:gd name="connsiteY35" fmla="*/ 241945 h 446786"/>
              <a:gd name="connsiteX36" fmla="*/ 300892 w 304800"/>
              <a:gd name="connsiteY36" fmla="*/ 234130 h 446786"/>
              <a:gd name="connsiteX37" fmla="*/ 304800 w 304800"/>
              <a:gd name="connsiteY37" fmla="*/ 222407 h 446786"/>
              <a:gd name="connsiteX38" fmla="*/ 293077 w 304800"/>
              <a:gd name="connsiteY38" fmla="*/ 148161 h 446786"/>
              <a:gd name="connsiteX39" fmla="*/ 289169 w 304800"/>
              <a:gd name="connsiteY39" fmla="*/ 136438 h 446786"/>
              <a:gd name="connsiteX40" fmla="*/ 273539 w 304800"/>
              <a:gd name="connsiteY40" fmla="*/ 116899 h 446786"/>
              <a:gd name="connsiteX41" fmla="*/ 269631 w 304800"/>
              <a:gd name="connsiteY41" fmla="*/ 105176 h 446786"/>
              <a:gd name="connsiteX42" fmla="*/ 269631 w 304800"/>
              <a:gd name="connsiteY42" fmla="*/ 11391 h 446786"/>
              <a:gd name="connsiteX43" fmla="*/ 273539 w 304800"/>
              <a:gd name="connsiteY43" fmla="*/ 7484 h 44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04800" h="446786">
                <a:moveTo>
                  <a:pt x="273539" y="7484"/>
                </a:moveTo>
                <a:cubicBezTo>
                  <a:pt x="267678" y="6833"/>
                  <a:pt x="256914" y="0"/>
                  <a:pt x="234462" y="7484"/>
                </a:cubicBezTo>
                <a:cubicBezTo>
                  <a:pt x="230967" y="8649"/>
                  <a:pt x="229251" y="12694"/>
                  <a:pt x="226646" y="15299"/>
                </a:cubicBezTo>
                <a:cubicBezTo>
                  <a:pt x="217133" y="43840"/>
                  <a:pt x="220829" y="30753"/>
                  <a:pt x="214923" y="54376"/>
                </a:cubicBezTo>
                <a:cubicBezTo>
                  <a:pt x="213621" y="68704"/>
                  <a:pt x="214251" y="83342"/>
                  <a:pt x="211016" y="97361"/>
                </a:cubicBezTo>
                <a:cubicBezTo>
                  <a:pt x="210188" y="100951"/>
                  <a:pt x="204568" y="101755"/>
                  <a:pt x="203200" y="105176"/>
                </a:cubicBezTo>
                <a:cubicBezTo>
                  <a:pt x="185782" y="148721"/>
                  <a:pt x="205968" y="125856"/>
                  <a:pt x="187569" y="144253"/>
                </a:cubicBezTo>
                <a:cubicBezTo>
                  <a:pt x="178589" y="171194"/>
                  <a:pt x="185579" y="161873"/>
                  <a:pt x="171939" y="175515"/>
                </a:cubicBezTo>
                <a:cubicBezTo>
                  <a:pt x="162116" y="204981"/>
                  <a:pt x="176509" y="169803"/>
                  <a:pt x="156308" y="195053"/>
                </a:cubicBezTo>
                <a:cubicBezTo>
                  <a:pt x="153735" y="198269"/>
                  <a:pt x="154242" y="203092"/>
                  <a:pt x="152400" y="206776"/>
                </a:cubicBezTo>
                <a:cubicBezTo>
                  <a:pt x="145887" y="219802"/>
                  <a:pt x="144585" y="218499"/>
                  <a:pt x="132862" y="226315"/>
                </a:cubicBezTo>
                <a:cubicBezTo>
                  <a:pt x="125914" y="247157"/>
                  <a:pt x="134599" y="231524"/>
                  <a:pt x="117231" y="241945"/>
                </a:cubicBezTo>
                <a:cubicBezTo>
                  <a:pt x="114072" y="243841"/>
                  <a:pt x="112575" y="247866"/>
                  <a:pt x="109416" y="249761"/>
                </a:cubicBezTo>
                <a:cubicBezTo>
                  <a:pt x="105884" y="251880"/>
                  <a:pt x="101755" y="252991"/>
                  <a:pt x="97692" y="253668"/>
                </a:cubicBezTo>
                <a:cubicBezTo>
                  <a:pt x="71588" y="258018"/>
                  <a:pt x="21504" y="260140"/>
                  <a:pt x="0" y="261484"/>
                </a:cubicBezTo>
                <a:cubicBezTo>
                  <a:pt x="3908" y="262786"/>
                  <a:pt x="8039" y="263549"/>
                  <a:pt x="11723" y="265391"/>
                </a:cubicBezTo>
                <a:cubicBezTo>
                  <a:pt x="42031" y="280545"/>
                  <a:pt x="5696" y="267290"/>
                  <a:pt x="35169" y="277115"/>
                </a:cubicBezTo>
                <a:cubicBezTo>
                  <a:pt x="37774" y="279720"/>
                  <a:pt x="41337" y="281635"/>
                  <a:pt x="42985" y="284930"/>
                </a:cubicBezTo>
                <a:cubicBezTo>
                  <a:pt x="46669" y="292298"/>
                  <a:pt x="50800" y="308376"/>
                  <a:pt x="50800" y="308376"/>
                </a:cubicBezTo>
                <a:cubicBezTo>
                  <a:pt x="49949" y="315181"/>
                  <a:pt x="48813" y="340871"/>
                  <a:pt x="42985" y="351361"/>
                </a:cubicBezTo>
                <a:cubicBezTo>
                  <a:pt x="20588" y="391676"/>
                  <a:pt x="32290" y="360002"/>
                  <a:pt x="23446" y="386530"/>
                </a:cubicBezTo>
                <a:cubicBezTo>
                  <a:pt x="46863" y="409944"/>
                  <a:pt x="22856" y="389387"/>
                  <a:pt x="93785" y="398253"/>
                </a:cubicBezTo>
                <a:cubicBezTo>
                  <a:pt x="104443" y="399585"/>
                  <a:pt x="114856" y="402671"/>
                  <a:pt x="125046" y="406068"/>
                </a:cubicBezTo>
                <a:cubicBezTo>
                  <a:pt x="128954" y="407371"/>
                  <a:pt x="133168" y="407976"/>
                  <a:pt x="136769" y="409976"/>
                </a:cubicBezTo>
                <a:cubicBezTo>
                  <a:pt x="144980" y="414538"/>
                  <a:pt x="160216" y="425607"/>
                  <a:pt x="160216" y="425607"/>
                </a:cubicBezTo>
                <a:cubicBezTo>
                  <a:pt x="162821" y="429515"/>
                  <a:pt x="163830" y="435230"/>
                  <a:pt x="168031" y="437330"/>
                </a:cubicBezTo>
                <a:cubicBezTo>
                  <a:pt x="186943" y="446786"/>
                  <a:pt x="204301" y="438032"/>
                  <a:pt x="222739" y="433422"/>
                </a:cubicBezTo>
                <a:cubicBezTo>
                  <a:pt x="224041" y="429514"/>
                  <a:pt x="226236" y="425798"/>
                  <a:pt x="226646" y="421699"/>
                </a:cubicBezTo>
                <a:cubicBezTo>
                  <a:pt x="228853" y="399627"/>
                  <a:pt x="228712" y="377373"/>
                  <a:pt x="230554" y="355268"/>
                </a:cubicBezTo>
                <a:cubicBezTo>
                  <a:pt x="231319" y="346090"/>
                  <a:pt x="231815" y="336737"/>
                  <a:pt x="234462" y="327915"/>
                </a:cubicBezTo>
                <a:cubicBezTo>
                  <a:pt x="238165" y="315573"/>
                  <a:pt x="245086" y="315507"/>
                  <a:pt x="254000" y="308376"/>
                </a:cubicBezTo>
                <a:cubicBezTo>
                  <a:pt x="256877" y="306075"/>
                  <a:pt x="259211" y="303166"/>
                  <a:pt x="261816" y="300561"/>
                </a:cubicBezTo>
                <a:cubicBezTo>
                  <a:pt x="263118" y="296653"/>
                  <a:pt x="264639" y="292812"/>
                  <a:pt x="265723" y="288838"/>
                </a:cubicBezTo>
                <a:cubicBezTo>
                  <a:pt x="268549" y="278475"/>
                  <a:pt x="270143" y="267766"/>
                  <a:pt x="273539" y="257576"/>
                </a:cubicBezTo>
                <a:cubicBezTo>
                  <a:pt x="274841" y="253668"/>
                  <a:pt x="274534" y="248766"/>
                  <a:pt x="277446" y="245853"/>
                </a:cubicBezTo>
                <a:cubicBezTo>
                  <a:pt x="280359" y="242940"/>
                  <a:pt x="285485" y="243787"/>
                  <a:pt x="289169" y="241945"/>
                </a:cubicBezTo>
                <a:cubicBezTo>
                  <a:pt x="293370" y="239845"/>
                  <a:pt x="296984" y="236735"/>
                  <a:pt x="300892" y="234130"/>
                </a:cubicBezTo>
                <a:cubicBezTo>
                  <a:pt x="302195" y="230222"/>
                  <a:pt x="304800" y="226526"/>
                  <a:pt x="304800" y="222407"/>
                </a:cubicBezTo>
                <a:cubicBezTo>
                  <a:pt x="304800" y="177016"/>
                  <a:pt x="304060" y="181111"/>
                  <a:pt x="293077" y="148161"/>
                </a:cubicBezTo>
                <a:cubicBezTo>
                  <a:pt x="291774" y="144253"/>
                  <a:pt x="292081" y="139351"/>
                  <a:pt x="289169" y="136438"/>
                </a:cubicBezTo>
                <a:cubicBezTo>
                  <a:pt x="281900" y="129168"/>
                  <a:pt x="278468" y="126758"/>
                  <a:pt x="273539" y="116899"/>
                </a:cubicBezTo>
                <a:cubicBezTo>
                  <a:pt x="271697" y="113215"/>
                  <a:pt x="270934" y="109084"/>
                  <a:pt x="269631" y="105176"/>
                </a:cubicBezTo>
                <a:cubicBezTo>
                  <a:pt x="274668" y="69917"/>
                  <a:pt x="278915" y="53170"/>
                  <a:pt x="269631" y="11391"/>
                </a:cubicBezTo>
                <a:cubicBezTo>
                  <a:pt x="268580" y="6660"/>
                  <a:pt x="279400" y="8135"/>
                  <a:pt x="273539" y="7484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6592286" y="3826479"/>
            <a:ext cx="1305160" cy="675935"/>
            <a:chOff x="6592286" y="3826479"/>
            <a:chExt cx="1305160" cy="675935"/>
          </a:xfrm>
        </p:grpSpPr>
        <p:sp>
          <p:nvSpPr>
            <p:cNvPr id="41" name="Полилиния 40"/>
            <p:cNvSpPr/>
            <p:nvPr/>
          </p:nvSpPr>
          <p:spPr>
            <a:xfrm>
              <a:off x="6975231" y="3826479"/>
              <a:ext cx="329454" cy="413367"/>
            </a:xfrm>
            <a:custGeom>
              <a:avLst/>
              <a:gdLst>
                <a:gd name="connsiteX0" fmla="*/ 191477 w 329454"/>
                <a:gd name="connsiteY0" fmla="*/ 34321 h 413367"/>
                <a:gd name="connsiteX1" fmla="*/ 187569 w 329454"/>
                <a:gd name="connsiteY1" fmla="*/ 112475 h 413367"/>
                <a:gd name="connsiteX2" fmla="*/ 175846 w 329454"/>
                <a:gd name="connsiteY2" fmla="*/ 135921 h 413367"/>
                <a:gd name="connsiteX3" fmla="*/ 160215 w 329454"/>
                <a:gd name="connsiteY3" fmla="*/ 167183 h 413367"/>
                <a:gd name="connsiteX4" fmla="*/ 140677 w 329454"/>
                <a:gd name="connsiteY4" fmla="*/ 194536 h 413367"/>
                <a:gd name="connsiteX5" fmla="*/ 132861 w 329454"/>
                <a:gd name="connsiteY5" fmla="*/ 206259 h 413367"/>
                <a:gd name="connsiteX6" fmla="*/ 50800 w 329454"/>
                <a:gd name="connsiteY6" fmla="*/ 210167 h 413367"/>
                <a:gd name="connsiteX7" fmla="*/ 0 w 329454"/>
                <a:gd name="connsiteY7" fmla="*/ 198444 h 413367"/>
                <a:gd name="connsiteX8" fmla="*/ 3907 w 329454"/>
                <a:gd name="connsiteY8" fmla="*/ 253152 h 413367"/>
                <a:gd name="connsiteX9" fmla="*/ 11723 w 329454"/>
                <a:gd name="connsiteY9" fmla="*/ 288321 h 413367"/>
                <a:gd name="connsiteX10" fmla="*/ 19538 w 329454"/>
                <a:gd name="connsiteY10" fmla="*/ 323490 h 413367"/>
                <a:gd name="connsiteX11" fmla="*/ 27354 w 329454"/>
                <a:gd name="connsiteY11" fmla="*/ 335213 h 413367"/>
                <a:gd name="connsiteX12" fmla="*/ 42984 w 329454"/>
                <a:gd name="connsiteY12" fmla="*/ 358659 h 413367"/>
                <a:gd name="connsiteX13" fmla="*/ 46892 w 329454"/>
                <a:gd name="connsiteY13" fmla="*/ 374290 h 413367"/>
                <a:gd name="connsiteX14" fmla="*/ 54707 w 329454"/>
                <a:gd name="connsiteY14" fmla="*/ 382106 h 413367"/>
                <a:gd name="connsiteX15" fmla="*/ 78154 w 329454"/>
                <a:gd name="connsiteY15" fmla="*/ 397736 h 413367"/>
                <a:gd name="connsiteX16" fmla="*/ 121138 w 329454"/>
                <a:gd name="connsiteY16" fmla="*/ 409459 h 413367"/>
                <a:gd name="connsiteX17" fmla="*/ 187569 w 329454"/>
                <a:gd name="connsiteY17" fmla="*/ 413367 h 413367"/>
                <a:gd name="connsiteX18" fmla="*/ 234461 w 329454"/>
                <a:gd name="connsiteY18" fmla="*/ 409459 h 413367"/>
                <a:gd name="connsiteX19" fmla="*/ 246184 w 329454"/>
                <a:gd name="connsiteY19" fmla="*/ 389921 h 413367"/>
                <a:gd name="connsiteX20" fmla="*/ 257907 w 329454"/>
                <a:gd name="connsiteY20" fmla="*/ 378198 h 413367"/>
                <a:gd name="connsiteX21" fmla="*/ 269631 w 329454"/>
                <a:gd name="connsiteY21" fmla="*/ 315675 h 413367"/>
                <a:gd name="connsiteX22" fmla="*/ 277446 w 329454"/>
                <a:gd name="connsiteY22" fmla="*/ 292229 h 413367"/>
                <a:gd name="connsiteX23" fmla="*/ 281354 w 329454"/>
                <a:gd name="connsiteY23" fmla="*/ 280506 h 413367"/>
                <a:gd name="connsiteX24" fmla="*/ 289169 w 329454"/>
                <a:gd name="connsiteY24" fmla="*/ 272690 h 413367"/>
                <a:gd name="connsiteX25" fmla="*/ 289169 w 329454"/>
                <a:gd name="connsiteY25" fmla="*/ 210167 h 413367"/>
                <a:gd name="connsiteX26" fmla="*/ 281354 w 329454"/>
                <a:gd name="connsiteY26" fmla="*/ 186721 h 413367"/>
                <a:gd name="connsiteX27" fmla="*/ 285261 w 329454"/>
                <a:gd name="connsiteY27" fmla="*/ 167183 h 413367"/>
                <a:gd name="connsiteX28" fmla="*/ 304800 w 329454"/>
                <a:gd name="connsiteY28" fmla="*/ 147644 h 413367"/>
                <a:gd name="connsiteX29" fmla="*/ 316523 w 329454"/>
                <a:gd name="connsiteY29" fmla="*/ 132013 h 413367"/>
                <a:gd name="connsiteX30" fmla="*/ 320431 w 329454"/>
                <a:gd name="connsiteY30" fmla="*/ 120290 h 413367"/>
                <a:gd name="connsiteX31" fmla="*/ 328246 w 329454"/>
                <a:gd name="connsiteY31" fmla="*/ 104659 h 413367"/>
                <a:gd name="connsiteX32" fmla="*/ 316523 w 329454"/>
                <a:gd name="connsiteY32" fmla="*/ 69490 h 413367"/>
                <a:gd name="connsiteX33" fmla="*/ 304800 w 329454"/>
                <a:gd name="connsiteY33" fmla="*/ 65583 h 413367"/>
                <a:gd name="connsiteX34" fmla="*/ 281354 w 329454"/>
                <a:gd name="connsiteY34" fmla="*/ 34321 h 413367"/>
                <a:gd name="connsiteX35" fmla="*/ 265723 w 329454"/>
                <a:gd name="connsiteY35" fmla="*/ 10875 h 413367"/>
                <a:gd name="connsiteX36" fmla="*/ 254000 w 329454"/>
                <a:gd name="connsiteY36" fmla="*/ 6967 h 413367"/>
                <a:gd name="connsiteX37" fmla="*/ 187569 w 329454"/>
                <a:gd name="connsiteY37" fmla="*/ 10875 h 413367"/>
                <a:gd name="connsiteX38" fmla="*/ 191477 w 329454"/>
                <a:gd name="connsiteY38" fmla="*/ 42136 h 413367"/>
                <a:gd name="connsiteX39" fmla="*/ 191477 w 329454"/>
                <a:gd name="connsiteY39" fmla="*/ 34321 h 41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9454" h="413367">
                  <a:moveTo>
                    <a:pt x="191477" y="34321"/>
                  </a:moveTo>
                  <a:cubicBezTo>
                    <a:pt x="190826" y="46044"/>
                    <a:pt x="189829" y="86489"/>
                    <a:pt x="187569" y="112475"/>
                  </a:cubicBezTo>
                  <a:cubicBezTo>
                    <a:pt x="186613" y="123471"/>
                    <a:pt x="180887" y="126679"/>
                    <a:pt x="175846" y="135921"/>
                  </a:cubicBezTo>
                  <a:cubicBezTo>
                    <a:pt x="170267" y="146149"/>
                    <a:pt x="163899" y="156130"/>
                    <a:pt x="160215" y="167183"/>
                  </a:cubicBezTo>
                  <a:cubicBezTo>
                    <a:pt x="151098" y="194537"/>
                    <a:pt x="160215" y="188024"/>
                    <a:pt x="140677" y="194536"/>
                  </a:cubicBezTo>
                  <a:cubicBezTo>
                    <a:pt x="138072" y="198444"/>
                    <a:pt x="135795" y="202592"/>
                    <a:pt x="132861" y="206259"/>
                  </a:cubicBezTo>
                  <a:cubicBezTo>
                    <a:pt x="112384" y="231856"/>
                    <a:pt x="96029" y="212548"/>
                    <a:pt x="50800" y="210167"/>
                  </a:cubicBezTo>
                  <a:cubicBezTo>
                    <a:pt x="26829" y="186196"/>
                    <a:pt x="42492" y="193722"/>
                    <a:pt x="0" y="198444"/>
                  </a:cubicBezTo>
                  <a:cubicBezTo>
                    <a:pt x="1302" y="216680"/>
                    <a:pt x="1993" y="234970"/>
                    <a:pt x="3907" y="253152"/>
                  </a:cubicBezTo>
                  <a:cubicBezTo>
                    <a:pt x="5085" y="264345"/>
                    <a:pt x="9263" y="277253"/>
                    <a:pt x="11723" y="288321"/>
                  </a:cubicBezTo>
                  <a:cubicBezTo>
                    <a:pt x="12577" y="292164"/>
                    <a:pt x="17342" y="318365"/>
                    <a:pt x="19538" y="323490"/>
                  </a:cubicBezTo>
                  <a:cubicBezTo>
                    <a:pt x="21388" y="327807"/>
                    <a:pt x="24749" y="331305"/>
                    <a:pt x="27354" y="335213"/>
                  </a:cubicBezTo>
                  <a:cubicBezTo>
                    <a:pt x="39550" y="371809"/>
                    <a:pt x="19571" y="317687"/>
                    <a:pt x="42984" y="358659"/>
                  </a:cubicBezTo>
                  <a:cubicBezTo>
                    <a:pt x="45649" y="363322"/>
                    <a:pt x="44490" y="369486"/>
                    <a:pt x="46892" y="374290"/>
                  </a:cubicBezTo>
                  <a:cubicBezTo>
                    <a:pt x="48540" y="377585"/>
                    <a:pt x="51760" y="379895"/>
                    <a:pt x="54707" y="382106"/>
                  </a:cubicBezTo>
                  <a:cubicBezTo>
                    <a:pt x="62221" y="387742"/>
                    <a:pt x="69243" y="394765"/>
                    <a:pt x="78154" y="397736"/>
                  </a:cubicBezTo>
                  <a:cubicBezTo>
                    <a:pt x="92492" y="402516"/>
                    <a:pt x="105944" y="408078"/>
                    <a:pt x="121138" y="409459"/>
                  </a:cubicBezTo>
                  <a:cubicBezTo>
                    <a:pt x="143229" y="411467"/>
                    <a:pt x="165425" y="412064"/>
                    <a:pt x="187569" y="413367"/>
                  </a:cubicBezTo>
                  <a:cubicBezTo>
                    <a:pt x="203200" y="412064"/>
                    <a:pt x="219124" y="412745"/>
                    <a:pt x="234461" y="409459"/>
                  </a:cubicBezTo>
                  <a:cubicBezTo>
                    <a:pt x="243929" y="407430"/>
                    <a:pt x="242522" y="395414"/>
                    <a:pt x="246184" y="389921"/>
                  </a:cubicBezTo>
                  <a:cubicBezTo>
                    <a:pt x="249249" y="385323"/>
                    <a:pt x="253999" y="382106"/>
                    <a:pt x="257907" y="378198"/>
                  </a:cubicBezTo>
                  <a:cubicBezTo>
                    <a:pt x="261122" y="352482"/>
                    <a:pt x="261340" y="340550"/>
                    <a:pt x="269631" y="315675"/>
                  </a:cubicBezTo>
                  <a:lnTo>
                    <a:pt x="277446" y="292229"/>
                  </a:lnTo>
                  <a:cubicBezTo>
                    <a:pt x="278749" y="288321"/>
                    <a:pt x="278442" y="283419"/>
                    <a:pt x="281354" y="280506"/>
                  </a:cubicBezTo>
                  <a:lnTo>
                    <a:pt x="289169" y="272690"/>
                  </a:lnTo>
                  <a:cubicBezTo>
                    <a:pt x="295987" y="245420"/>
                    <a:pt x="296135" y="251964"/>
                    <a:pt x="289169" y="210167"/>
                  </a:cubicBezTo>
                  <a:cubicBezTo>
                    <a:pt x="287815" y="202041"/>
                    <a:pt x="281354" y="186721"/>
                    <a:pt x="281354" y="186721"/>
                  </a:cubicBezTo>
                  <a:cubicBezTo>
                    <a:pt x="282656" y="180208"/>
                    <a:pt x="281844" y="172878"/>
                    <a:pt x="285261" y="167183"/>
                  </a:cubicBezTo>
                  <a:cubicBezTo>
                    <a:pt x="290000" y="159285"/>
                    <a:pt x="299274" y="155013"/>
                    <a:pt x="304800" y="147644"/>
                  </a:cubicBezTo>
                  <a:lnTo>
                    <a:pt x="316523" y="132013"/>
                  </a:lnTo>
                  <a:cubicBezTo>
                    <a:pt x="317826" y="128105"/>
                    <a:pt x="318808" y="124076"/>
                    <a:pt x="320431" y="120290"/>
                  </a:cubicBezTo>
                  <a:cubicBezTo>
                    <a:pt x="322726" y="114936"/>
                    <a:pt x="327719" y="110460"/>
                    <a:pt x="328246" y="104659"/>
                  </a:cubicBezTo>
                  <a:cubicBezTo>
                    <a:pt x="329454" y="91372"/>
                    <a:pt x="328595" y="76734"/>
                    <a:pt x="316523" y="69490"/>
                  </a:cubicBezTo>
                  <a:cubicBezTo>
                    <a:pt x="312991" y="67371"/>
                    <a:pt x="308708" y="66885"/>
                    <a:pt x="304800" y="65583"/>
                  </a:cubicBezTo>
                  <a:cubicBezTo>
                    <a:pt x="295542" y="56325"/>
                    <a:pt x="285774" y="47579"/>
                    <a:pt x="281354" y="34321"/>
                  </a:cubicBezTo>
                  <a:cubicBezTo>
                    <a:pt x="277257" y="22031"/>
                    <a:pt x="278268" y="19238"/>
                    <a:pt x="265723" y="10875"/>
                  </a:cubicBezTo>
                  <a:cubicBezTo>
                    <a:pt x="262296" y="8590"/>
                    <a:pt x="257908" y="8270"/>
                    <a:pt x="254000" y="6967"/>
                  </a:cubicBezTo>
                  <a:cubicBezTo>
                    <a:pt x="231856" y="8270"/>
                    <a:pt x="206902" y="0"/>
                    <a:pt x="187569" y="10875"/>
                  </a:cubicBezTo>
                  <a:cubicBezTo>
                    <a:pt x="178416" y="16023"/>
                    <a:pt x="188930" y="31948"/>
                    <a:pt x="191477" y="42136"/>
                  </a:cubicBezTo>
                  <a:cubicBezTo>
                    <a:pt x="191793" y="43399"/>
                    <a:pt x="192128" y="22598"/>
                    <a:pt x="191477" y="34321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7260492" y="4039529"/>
              <a:ext cx="198107" cy="278471"/>
            </a:xfrm>
            <a:custGeom>
              <a:avLst/>
              <a:gdLst>
                <a:gd name="connsiteX0" fmla="*/ 85970 w 198107"/>
                <a:gd name="connsiteY0" fmla="*/ 59640 h 278471"/>
                <a:gd name="connsiteX1" fmla="*/ 74246 w 198107"/>
                <a:gd name="connsiteY1" fmla="*/ 51825 h 278471"/>
                <a:gd name="connsiteX2" fmla="*/ 70339 w 198107"/>
                <a:gd name="connsiteY2" fmla="*/ 40102 h 278471"/>
                <a:gd name="connsiteX3" fmla="*/ 62523 w 198107"/>
                <a:gd name="connsiteY3" fmla="*/ 32286 h 278471"/>
                <a:gd name="connsiteX4" fmla="*/ 66431 w 198107"/>
                <a:gd name="connsiteY4" fmla="*/ 8840 h 278471"/>
                <a:gd name="connsiteX5" fmla="*/ 97693 w 198107"/>
                <a:gd name="connsiteY5" fmla="*/ 8840 h 278471"/>
                <a:gd name="connsiteX6" fmla="*/ 109416 w 198107"/>
                <a:gd name="connsiteY6" fmla="*/ 24471 h 278471"/>
                <a:gd name="connsiteX7" fmla="*/ 113323 w 198107"/>
                <a:gd name="connsiteY7" fmla="*/ 36194 h 278471"/>
                <a:gd name="connsiteX8" fmla="*/ 128954 w 198107"/>
                <a:gd name="connsiteY8" fmla="*/ 51825 h 278471"/>
                <a:gd name="connsiteX9" fmla="*/ 160216 w 198107"/>
                <a:gd name="connsiteY9" fmla="*/ 44009 h 278471"/>
                <a:gd name="connsiteX10" fmla="*/ 175846 w 198107"/>
                <a:gd name="connsiteY10" fmla="*/ 20563 h 278471"/>
                <a:gd name="connsiteX11" fmla="*/ 183662 w 198107"/>
                <a:gd name="connsiteY11" fmla="*/ 63548 h 278471"/>
                <a:gd name="connsiteX12" fmla="*/ 164123 w 198107"/>
                <a:gd name="connsiteY12" fmla="*/ 75271 h 278471"/>
                <a:gd name="connsiteX13" fmla="*/ 140677 w 198107"/>
                <a:gd name="connsiteY13" fmla="*/ 90902 h 278471"/>
                <a:gd name="connsiteX14" fmla="*/ 121139 w 198107"/>
                <a:gd name="connsiteY14" fmla="*/ 106533 h 278471"/>
                <a:gd name="connsiteX15" fmla="*/ 121139 w 198107"/>
                <a:gd name="connsiteY15" fmla="*/ 165148 h 278471"/>
                <a:gd name="connsiteX16" fmla="*/ 144585 w 198107"/>
                <a:gd name="connsiteY16" fmla="*/ 180779 h 278471"/>
                <a:gd name="connsiteX17" fmla="*/ 140677 w 198107"/>
                <a:gd name="connsiteY17" fmla="*/ 243302 h 278471"/>
                <a:gd name="connsiteX18" fmla="*/ 117231 w 198107"/>
                <a:gd name="connsiteY18" fmla="*/ 251117 h 278471"/>
                <a:gd name="connsiteX19" fmla="*/ 113323 w 198107"/>
                <a:gd name="connsiteY19" fmla="*/ 227671 h 278471"/>
                <a:gd name="connsiteX20" fmla="*/ 109416 w 198107"/>
                <a:gd name="connsiteY20" fmla="*/ 188594 h 278471"/>
                <a:gd name="connsiteX21" fmla="*/ 97693 w 198107"/>
                <a:gd name="connsiteY21" fmla="*/ 184686 h 278471"/>
                <a:gd name="connsiteX22" fmla="*/ 66431 w 198107"/>
                <a:gd name="connsiteY22" fmla="*/ 157333 h 278471"/>
                <a:gd name="connsiteX23" fmla="*/ 62523 w 198107"/>
                <a:gd name="connsiteY23" fmla="*/ 169056 h 278471"/>
                <a:gd name="connsiteX24" fmla="*/ 70339 w 198107"/>
                <a:gd name="connsiteY24" fmla="*/ 227671 h 278471"/>
                <a:gd name="connsiteX25" fmla="*/ 58616 w 198107"/>
                <a:gd name="connsiteY25" fmla="*/ 274563 h 278471"/>
                <a:gd name="connsiteX26" fmla="*/ 42985 w 198107"/>
                <a:gd name="connsiteY26" fmla="*/ 278471 h 278471"/>
                <a:gd name="connsiteX27" fmla="*/ 19539 w 198107"/>
                <a:gd name="connsiteY27" fmla="*/ 262840 h 278471"/>
                <a:gd name="connsiteX28" fmla="*/ 15631 w 198107"/>
                <a:gd name="connsiteY28" fmla="*/ 243302 h 278471"/>
                <a:gd name="connsiteX29" fmla="*/ 23446 w 198107"/>
                <a:gd name="connsiteY29" fmla="*/ 204225 h 278471"/>
                <a:gd name="connsiteX30" fmla="*/ 31262 w 198107"/>
                <a:gd name="connsiteY30" fmla="*/ 196409 h 278471"/>
                <a:gd name="connsiteX31" fmla="*/ 27354 w 198107"/>
                <a:gd name="connsiteY31" fmla="*/ 161240 h 278471"/>
                <a:gd name="connsiteX32" fmla="*/ 23446 w 198107"/>
                <a:gd name="connsiteY32" fmla="*/ 172963 h 278471"/>
                <a:gd name="connsiteX33" fmla="*/ 15631 w 198107"/>
                <a:gd name="connsiteY33" fmla="*/ 180779 h 278471"/>
                <a:gd name="connsiteX34" fmla="*/ 7816 w 198107"/>
                <a:gd name="connsiteY34" fmla="*/ 196409 h 278471"/>
                <a:gd name="connsiteX35" fmla="*/ 0 w 198107"/>
                <a:gd name="connsiteY35" fmla="*/ 188594 h 278471"/>
                <a:gd name="connsiteX36" fmla="*/ 7816 w 198107"/>
                <a:gd name="connsiteY36" fmla="*/ 153425 h 278471"/>
                <a:gd name="connsiteX37" fmla="*/ 11723 w 198107"/>
                <a:gd name="connsiteY37" fmla="*/ 141702 h 278471"/>
                <a:gd name="connsiteX38" fmla="*/ 19539 w 198107"/>
                <a:gd name="connsiteY38" fmla="*/ 129979 h 278471"/>
                <a:gd name="connsiteX39" fmla="*/ 27354 w 198107"/>
                <a:gd name="connsiteY39" fmla="*/ 122163 h 278471"/>
                <a:gd name="connsiteX40" fmla="*/ 62523 w 198107"/>
                <a:gd name="connsiteY40" fmla="*/ 114348 h 278471"/>
                <a:gd name="connsiteX41" fmla="*/ 70339 w 198107"/>
                <a:gd name="connsiteY41" fmla="*/ 106533 h 278471"/>
                <a:gd name="connsiteX42" fmla="*/ 78154 w 198107"/>
                <a:gd name="connsiteY42" fmla="*/ 71363 h 278471"/>
                <a:gd name="connsiteX43" fmla="*/ 85970 w 198107"/>
                <a:gd name="connsiteY43" fmla="*/ 59640 h 27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98107" h="278471">
                  <a:moveTo>
                    <a:pt x="85970" y="59640"/>
                  </a:moveTo>
                  <a:cubicBezTo>
                    <a:pt x="85319" y="56384"/>
                    <a:pt x="77180" y="55492"/>
                    <a:pt x="74246" y="51825"/>
                  </a:cubicBezTo>
                  <a:cubicBezTo>
                    <a:pt x="71673" y="48609"/>
                    <a:pt x="72458" y="43634"/>
                    <a:pt x="70339" y="40102"/>
                  </a:cubicBezTo>
                  <a:cubicBezTo>
                    <a:pt x="68443" y="36943"/>
                    <a:pt x="65128" y="34891"/>
                    <a:pt x="62523" y="32286"/>
                  </a:cubicBezTo>
                  <a:cubicBezTo>
                    <a:pt x="63826" y="24471"/>
                    <a:pt x="61826" y="15287"/>
                    <a:pt x="66431" y="8840"/>
                  </a:cubicBezTo>
                  <a:cubicBezTo>
                    <a:pt x="72746" y="0"/>
                    <a:pt x="91378" y="7262"/>
                    <a:pt x="97693" y="8840"/>
                  </a:cubicBezTo>
                  <a:cubicBezTo>
                    <a:pt x="101601" y="14050"/>
                    <a:pt x="106185" y="18816"/>
                    <a:pt x="109416" y="24471"/>
                  </a:cubicBezTo>
                  <a:cubicBezTo>
                    <a:pt x="111459" y="28047"/>
                    <a:pt x="110929" y="32842"/>
                    <a:pt x="113323" y="36194"/>
                  </a:cubicBezTo>
                  <a:cubicBezTo>
                    <a:pt x="117606" y="42190"/>
                    <a:pt x="128954" y="51825"/>
                    <a:pt x="128954" y="51825"/>
                  </a:cubicBezTo>
                  <a:cubicBezTo>
                    <a:pt x="139375" y="49220"/>
                    <a:pt x="151279" y="49967"/>
                    <a:pt x="160216" y="44009"/>
                  </a:cubicBezTo>
                  <a:cubicBezTo>
                    <a:pt x="168031" y="38799"/>
                    <a:pt x="175846" y="20563"/>
                    <a:pt x="175846" y="20563"/>
                  </a:cubicBezTo>
                  <a:cubicBezTo>
                    <a:pt x="198107" y="27983"/>
                    <a:pt x="193959" y="22365"/>
                    <a:pt x="183662" y="63548"/>
                  </a:cubicBezTo>
                  <a:cubicBezTo>
                    <a:pt x="181400" y="72596"/>
                    <a:pt x="169875" y="72075"/>
                    <a:pt x="164123" y="75271"/>
                  </a:cubicBezTo>
                  <a:cubicBezTo>
                    <a:pt x="155912" y="79833"/>
                    <a:pt x="148492" y="85692"/>
                    <a:pt x="140677" y="90902"/>
                  </a:cubicBezTo>
                  <a:cubicBezTo>
                    <a:pt x="125887" y="100762"/>
                    <a:pt x="132276" y="95395"/>
                    <a:pt x="121139" y="106533"/>
                  </a:cubicBezTo>
                  <a:cubicBezTo>
                    <a:pt x="114322" y="126983"/>
                    <a:pt x="109078" y="137581"/>
                    <a:pt x="121139" y="165148"/>
                  </a:cubicBezTo>
                  <a:cubicBezTo>
                    <a:pt x="124904" y="173753"/>
                    <a:pt x="144585" y="180779"/>
                    <a:pt x="144585" y="180779"/>
                  </a:cubicBezTo>
                  <a:cubicBezTo>
                    <a:pt x="143282" y="201620"/>
                    <a:pt x="148246" y="223840"/>
                    <a:pt x="140677" y="243302"/>
                  </a:cubicBezTo>
                  <a:cubicBezTo>
                    <a:pt x="137691" y="250980"/>
                    <a:pt x="117231" y="251117"/>
                    <a:pt x="117231" y="251117"/>
                  </a:cubicBezTo>
                  <a:cubicBezTo>
                    <a:pt x="115928" y="243302"/>
                    <a:pt x="114306" y="235533"/>
                    <a:pt x="113323" y="227671"/>
                  </a:cubicBezTo>
                  <a:cubicBezTo>
                    <a:pt x="111699" y="214681"/>
                    <a:pt x="113889" y="200897"/>
                    <a:pt x="109416" y="188594"/>
                  </a:cubicBezTo>
                  <a:cubicBezTo>
                    <a:pt x="108008" y="184723"/>
                    <a:pt x="101601" y="185989"/>
                    <a:pt x="97693" y="184686"/>
                  </a:cubicBezTo>
                  <a:cubicBezTo>
                    <a:pt x="74833" y="161827"/>
                    <a:pt x="85818" y="170257"/>
                    <a:pt x="66431" y="157333"/>
                  </a:cubicBezTo>
                  <a:cubicBezTo>
                    <a:pt x="65128" y="161241"/>
                    <a:pt x="62523" y="164937"/>
                    <a:pt x="62523" y="169056"/>
                  </a:cubicBezTo>
                  <a:cubicBezTo>
                    <a:pt x="62523" y="207304"/>
                    <a:pt x="62587" y="204416"/>
                    <a:pt x="70339" y="227671"/>
                  </a:cubicBezTo>
                  <a:cubicBezTo>
                    <a:pt x="69519" y="235052"/>
                    <a:pt x="71538" y="265948"/>
                    <a:pt x="58616" y="274563"/>
                  </a:cubicBezTo>
                  <a:cubicBezTo>
                    <a:pt x="54147" y="277542"/>
                    <a:pt x="48195" y="277168"/>
                    <a:pt x="42985" y="278471"/>
                  </a:cubicBezTo>
                  <a:cubicBezTo>
                    <a:pt x="37780" y="275869"/>
                    <a:pt x="22795" y="270437"/>
                    <a:pt x="19539" y="262840"/>
                  </a:cubicBezTo>
                  <a:cubicBezTo>
                    <a:pt x="16923" y="256735"/>
                    <a:pt x="16934" y="249815"/>
                    <a:pt x="15631" y="243302"/>
                  </a:cubicBezTo>
                  <a:cubicBezTo>
                    <a:pt x="16308" y="238566"/>
                    <a:pt x="18332" y="212748"/>
                    <a:pt x="23446" y="204225"/>
                  </a:cubicBezTo>
                  <a:cubicBezTo>
                    <a:pt x="25342" y="201066"/>
                    <a:pt x="28657" y="199014"/>
                    <a:pt x="31262" y="196409"/>
                  </a:cubicBezTo>
                  <a:cubicBezTo>
                    <a:pt x="35496" y="183709"/>
                    <a:pt x="41032" y="174917"/>
                    <a:pt x="27354" y="161240"/>
                  </a:cubicBezTo>
                  <a:cubicBezTo>
                    <a:pt x="24441" y="158327"/>
                    <a:pt x="25565" y="169431"/>
                    <a:pt x="23446" y="172963"/>
                  </a:cubicBezTo>
                  <a:cubicBezTo>
                    <a:pt x="21551" y="176122"/>
                    <a:pt x="18236" y="178174"/>
                    <a:pt x="15631" y="180779"/>
                  </a:cubicBezTo>
                  <a:cubicBezTo>
                    <a:pt x="8793" y="228639"/>
                    <a:pt x="15685" y="209524"/>
                    <a:pt x="7816" y="196409"/>
                  </a:cubicBezTo>
                  <a:cubicBezTo>
                    <a:pt x="5921" y="193250"/>
                    <a:pt x="2605" y="191199"/>
                    <a:pt x="0" y="188594"/>
                  </a:cubicBezTo>
                  <a:cubicBezTo>
                    <a:pt x="2687" y="175159"/>
                    <a:pt x="4136" y="166306"/>
                    <a:pt x="7816" y="153425"/>
                  </a:cubicBezTo>
                  <a:cubicBezTo>
                    <a:pt x="8948" y="149464"/>
                    <a:pt x="9881" y="145386"/>
                    <a:pt x="11723" y="141702"/>
                  </a:cubicBezTo>
                  <a:cubicBezTo>
                    <a:pt x="13823" y="137501"/>
                    <a:pt x="16605" y="133646"/>
                    <a:pt x="19539" y="129979"/>
                  </a:cubicBezTo>
                  <a:cubicBezTo>
                    <a:pt x="21841" y="127102"/>
                    <a:pt x="24195" y="124059"/>
                    <a:pt x="27354" y="122163"/>
                  </a:cubicBezTo>
                  <a:cubicBezTo>
                    <a:pt x="34751" y="117725"/>
                    <a:pt x="57795" y="115136"/>
                    <a:pt x="62523" y="114348"/>
                  </a:cubicBezTo>
                  <a:cubicBezTo>
                    <a:pt x="65128" y="111743"/>
                    <a:pt x="68444" y="109692"/>
                    <a:pt x="70339" y="106533"/>
                  </a:cubicBezTo>
                  <a:cubicBezTo>
                    <a:pt x="74734" y="99207"/>
                    <a:pt x="77448" y="75955"/>
                    <a:pt x="78154" y="71363"/>
                  </a:cubicBezTo>
                  <a:cubicBezTo>
                    <a:pt x="79555" y="62260"/>
                    <a:pt x="86621" y="62896"/>
                    <a:pt x="85970" y="59640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7580923" y="4090075"/>
              <a:ext cx="316523" cy="321710"/>
            </a:xfrm>
            <a:custGeom>
              <a:avLst/>
              <a:gdLst>
                <a:gd name="connsiteX0" fmla="*/ 39077 w 316523"/>
                <a:gd name="connsiteY0" fmla="*/ 91156 h 321710"/>
                <a:gd name="connsiteX1" fmla="*/ 27354 w 316523"/>
                <a:gd name="connsiteY1" fmla="*/ 44263 h 321710"/>
                <a:gd name="connsiteX2" fmla="*/ 15631 w 316523"/>
                <a:gd name="connsiteY2" fmla="*/ 36448 h 321710"/>
                <a:gd name="connsiteX3" fmla="*/ 0 w 316523"/>
                <a:gd name="connsiteY3" fmla="*/ 20817 h 321710"/>
                <a:gd name="connsiteX4" fmla="*/ 89877 w 316523"/>
                <a:gd name="connsiteY4" fmla="*/ 16910 h 321710"/>
                <a:gd name="connsiteX5" fmla="*/ 101600 w 316523"/>
                <a:gd name="connsiteY5" fmla="*/ 28633 h 321710"/>
                <a:gd name="connsiteX6" fmla="*/ 105508 w 316523"/>
                <a:gd name="connsiteY6" fmla="*/ 40356 h 321710"/>
                <a:gd name="connsiteX7" fmla="*/ 144585 w 316523"/>
                <a:gd name="connsiteY7" fmla="*/ 67710 h 321710"/>
                <a:gd name="connsiteX8" fmla="*/ 156308 w 316523"/>
                <a:gd name="connsiteY8" fmla="*/ 71617 h 321710"/>
                <a:gd name="connsiteX9" fmla="*/ 191477 w 316523"/>
                <a:gd name="connsiteY9" fmla="*/ 67710 h 321710"/>
                <a:gd name="connsiteX10" fmla="*/ 195385 w 316523"/>
                <a:gd name="connsiteY10" fmla="*/ 55987 h 321710"/>
                <a:gd name="connsiteX11" fmla="*/ 218831 w 316523"/>
                <a:gd name="connsiteY11" fmla="*/ 48171 h 321710"/>
                <a:gd name="connsiteX12" fmla="*/ 261815 w 316523"/>
                <a:gd name="connsiteY12" fmla="*/ 55987 h 321710"/>
                <a:gd name="connsiteX13" fmla="*/ 289169 w 316523"/>
                <a:gd name="connsiteY13" fmla="*/ 67710 h 321710"/>
                <a:gd name="connsiteX14" fmla="*/ 296985 w 316523"/>
                <a:gd name="connsiteY14" fmla="*/ 75525 h 321710"/>
                <a:gd name="connsiteX15" fmla="*/ 308708 w 316523"/>
                <a:gd name="connsiteY15" fmla="*/ 83340 h 321710"/>
                <a:gd name="connsiteX16" fmla="*/ 316523 w 316523"/>
                <a:gd name="connsiteY16" fmla="*/ 106787 h 321710"/>
                <a:gd name="connsiteX17" fmla="*/ 312615 w 316523"/>
                <a:gd name="connsiteY17" fmla="*/ 145863 h 321710"/>
                <a:gd name="connsiteX18" fmla="*/ 304800 w 316523"/>
                <a:gd name="connsiteY18" fmla="*/ 169310 h 321710"/>
                <a:gd name="connsiteX19" fmla="*/ 300892 w 316523"/>
                <a:gd name="connsiteY19" fmla="*/ 181033 h 321710"/>
                <a:gd name="connsiteX20" fmla="*/ 293077 w 316523"/>
                <a:gd name="connsiteY20" fmla="*/ 267002 h 321710"/>
                <a:gd name="connsiteX21" fmla="*/ 281354 w 316523"/>
                <a:gd name="connsiteY21" fmla="*/ 313894 h 321710"/>
                <a:gd name="connsiteX22" fmla="*/ 273539 w 316523"/>
                <a:gd name="connsiteY22" fmla="*/ 321710 h 321710"/>
                <a:gd name="connsiteX23" fmla="*/ 207108 w 316523"/>
                <a:gd name="connsiteY23" fmla="*/ 317802 h 321710"/>
                <a:gd name="connsiteX24" fmla="*/ 203200 w 316523"/>
                <a:gd name="connsiteY24" fmla="*/ 298263 h 321710"/>
                <a:gd name="connsiteX25" fmla="*/ 211015 w 316523"/>
                <a:gd name="connsiteY25" fmla="*/ 224017 h 321710"/>
                <a:gd name="connsiteX26" fmla="*/ 207108 w 316523"/>
                <a:gd name="connsiteY26" fmla="*/ 212294 h 321710"/>
                <a:gd name="connsiteX27" fmla="*/ 199292 w 316523"/>
                <a:gd name="connsiteY27" fmla="*/ 204479 h 321710"/>
                <a:gd name="connsiteX28" fmla="*/ 191477 w 316523"/>
                <a:gd name="connsiteY28" fmla="*/ 192756 h 321710"/>
                <a:gd name="connsiteX29" fmla="*/ 175846 w 316523"/>
                <a:gd name="connsiteY29" fmla="*/ 165402 h 321710"/>
                <a:gd name="connsiteX30" fmla="*/ 160215 w 316523"/>
                <a:gd name="connsiteY30" fmla="*/ 161494 h 321710"/>
                <a:gd name="connsiteX31" fmla="*/ 125046 w 316523"/>
                <a:gd name="connsiteY31" fmla="*/ 165402 h 321710"/>
                <a:gd name="connsiteX32" fmla="*/ 113323 w 316523"/>
                <a:gd name="connsiteY32" fmla="*/ 169310 h 321710"/>
                <a:gd name="connsiteX33" fmla="*/ 66431 w 316523"/>
                <a:gd name="connsiteY33" fmla="*/ 165402 h 321710"/>
                <a:gd name="connsiteX34" fmla="*/ 58615 w 316523"/>
                <a:gd name="connsiteY34" fmla="*/ 134140 h 321710"/>
                <a:gd name="connsiteX35" fmla="*/ 54708 w 316523"/>
                <a:gd name="connsiteY35" fmla="*/ 122417 h 321710"/>
                <a:gd name="connsiteX36" fmla="*/ 50800 w 316523"/>
                <a:gd name="connsiteY36" fmla="*/ 106787 h 321710"/>
                <a:gd name="connsiteX37" fmla="*/ 42985 w 316523"/>
                <a:gd name="connsiteY37" fmla="*/ 98971 h 321710"/>
                <a:gd name="connsiteX38" fmla="*/ 39077 w 316523"/>
                <a:gd name="connsiteY38" fmla="*/ 91156 h 32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6523" h="321710">
                  <a:moveTo>
                    <a:pt x="39077" y="91156"/>
                  </a:moveTo>
                  <a:cubicBezTo>
                    <a:pt x="36472" y="82038"/>
                    <a:pt x="44054" y="57623"/>
                    <a:pt x="27354" y="44263"/>
                  </a:cubicBezTo>
                  <a:cubicBezTo>
                    <a:pt x="23687" y="41329"/>
                    <a:pt x="19197" y="39504"/>
                    <a:pt x="15631" y="36448"/>
                  </a:cubicBezTo>
                  <a:cubicBezTo>
                    <a:pt x="10036" y="31653"/>
                    <a:pt x="0" y="20817"/>
                    <a:pt x="0" y="20817"/>
                  </a:cubicBezTo>
                  <a:cubicBezTo>
                    <a:pt x="31228" y="0"/>
                    <a:pt x="19245" y="4626"/>
                    <a:pt x="89877" y="16910"/>
                  </a:cubicBezTo>
                  <a:cubicBezTo>
                    <a:pt x="95322" y="17857"/>
                    <a:pt x="97692" y="24725"/>
                    <a:pt x="101600" y="28633"/>
                  </a:cubicBezTo>
                  <a:cubicBezTo>
                    <a:pt x="102903" y="32541"/>
                    <a:pt x="102979" y="37105"/>
                    <a:pt x="105508" y="40356"/>
                  </a:cubicBezTo>
                  <a:cubicBezTo>
                    <a:pt x="126903" y="67864"/>
                    <a:pt x="121073" y="60993"/>
                    <a:pt x="144585" y="67710"/>
                  </a:cubicBezTo>
                  <a:cubicBezTo>
                    <a:pt x="148546" y="68842"/>
                    <a:pt x="152400" y="70315"/>
                    <a:pt x="156308" y="71617"/>
                  </a:cubicBezTo>
                  <a:cubicBezTo>
                    <a:pt x="168031" y="70315"/>
                    <a:pt x="180525" y="72090"/>
                    <a:pt x="191477" y="67710"/>
                  </a:cubicBezTo>
                  <a:cubicBezTo>
                    <a:pt x="195301" y="66180"/>
                    <a:pt x="192033" y="58381"/>
                    <a:pt x="195385" y="55987"/>
                  </a:cubicBezTo>
                  <a:cubicBezTo>
                    <a:pt x="202089" y="51199"/>
                    <a:pt x="218831" y="48171"/>
                    <a:pt x="218831" y="48171"/>
                  </a:cubicBezTo>
                  <a:cubicBezTo>
                    <a:pt x="225173" y="49077"/>
                    <a:pt x="252601" y="52038"/>
                    <a:pt x="261815" y="55987"/>
                  </a:cubicBezTo>
                  <a:cubicBezTo>
                    <a:pt x="299595" y="72178"/>
                    <a:pt x="244299" y="56491"/>
                    <a:pt x="289169" y="67710"/>
                  </a:cubicBezTo>
                  <a:cubicBezTo>
                    <a:pt x="291774" y="70315"/>
                    <a:pt x="294108" y="73224"/>
                    <a:pt x="296985" y="75525"/>
                  </a:cubicBezTo>
                  <a:cubicBezTo>
                    <a:pt x="300652" y="78459"/>
                    <a:pt x="306219" y="79357"/>
                    <a:pt x="308708" y="83340"/>
                  </a:cubicBezTo>
                  <a:cubicBezTo>
                    <a:pt x="313074" y="90326"/>
                    <a:pt x="316523" y="106787"/>
                    <a:pt x="316523" y="106787"/>
                  </a:cubicBezTo>
                  <a:cubicBezTo>
                    <a:pt x="315220" y="119812"/>
                    <a:pt x="315027" y="132997"/>
                    <a:pt x="312615" y="145863"/>
                  </a:cubicBezTo>
                  <a:cubicBezTo>
                    <a:pt x="311097" y="153960"/>
                    <a:pt x="307405" y="161494"/>
                    <a:pt x="304800" y="169310"/>
                  </a:cubicBezTo>
                  <a:lnTo>
                    <a:pt x="300892" y="181033"/>
                  </a:lnTo>
                  <a:cubicBezTo>
                    <a:pt x="297772" y="224718"/>
                    <a:pt x="298371" y="229948"/>
                    <a:pt x="293077" y="267002"/>
                  </a:cubicBezTo>
                  <a:cubicBezTo>
                    <a:pt x="292001" y="274535"/>
                    <a:pt x="287322" y="307925"/>
                    <a:pt x="281354" y="313894"/>
                  </a:cubicBezTo>
                  <a:lnTo>
                    <a:pt x="273539" y="321710"/>
                  </a:lnTo>
                  <a:lnTo>
                    <a:pt x="207108" y="317802"/>
                  </a:lnTo>
                  <a:cubicBezTo>
                    <a:pt x="200807" y="315702"/>
                    <a:pt x="203200" y="304905"/>
                    <a:pt x="203200" y="298263"/>
                  </a:cubicBezTo>
                  <a:cubicBezTo>
                    <a:pt x="203200" y="244126"/>
                    <a:pt x="201327" y="253085"/>
                    <a:pt x="211015" y="224017"/>
                  </a:cubicBezTo>
                  <a:cubicBezTo>
                    <a:pt x="209713" y="220109"/>
                    <a:pt x="209227" y="215826"/>
                    <a:pt x="207108" y="212294"/>
                  </a:cubicBezTo>
                  <a:cubicBezTo>
                    <a:pt x="205212" y="209135"/>
                    <a:pt x="201594" y="207356"/>
                    <a:pt x="199292" y="204479"/>
                  </a:cubicBezTo>
                  <a:cubicBezTo>
                    <a:pt x="196358" y="200812"/>
                    <a:pt x="194082" y="196664"/>
                    <a:pt x="191477" y="192756"/>
                  </a:cubicBezTo>
                  <a:cubicBezTo>
                    <a:pt x="188114" y="179306"/>
                    <a:pt x="189426" y="173162"/>
                    <a:pt x="175846" y="165402"/>
                  </a:cubicBezTo>
                  <a:cubicBezTo>
                    <a:pt x="171183" y="162737"/>
                    <a:pt x="165425" y="162797"/>
                    <a:pt x="160215" y="161494"/>
                  </a:cubicBezTo>
                  <a:cubicBezTo>
                    <a:pt x="148492" y="162797"/>
                    <a:pt x="136681" y="163463"/>
                    <a:pt x="125046" y="165402"/>
                  </a:cubicBezTo>
                  <a:cubicBezTo>
                    <a:pt x="120983" y="166079"/>
                    <a:pt x="117442" y="169310"/>
                    <a:pt x="113323" y="169310"/>
                  </a:cubicBezTo>
                  <a:cubicBezTo>
                    <a:pt x="97638" y="169310"/>
                    <a:pt x="82062" y="166705"/>
                    <a:pt x="66431" y="165402"/>
                  </a:cubicBezTo>
                  <a:cubicBezTo>
                    <a:pt x="57501" y="138614"/>
                    <a:pt x="68042" y="171850"/>
                    <a:pt x="58615" y="134140"/>
                  </a:cubicBezTo>
                  <a:cubicBezTo>
                    <a:pt x="57616" y="130144"/>
                    <a:pt x="55840" y="126377"/>
                    <a:pt x="54708" y="122417"/>
                  </a:cubicBezTo>
                  <a:cubicBezTo>
                    <a:pt x="53233" y="117253"/>
                    <a:pt x="53202" y="111590"/>
                    <a:pt x="50800" y="106787"/>
                  </a:cubicBezTo>
                  <a:cubicBezTo>
                    <a:pt x="49152" y="103492"/>
                    <a:pt x="45590" y="101576"/>
                    <a:pt x="42985" y="98971"/>
                  </a:cubicBezTo>
                  <a:cubicBezTo>
                    <a:pt x="38665" y="86012"/>
                    <a:pt x="41682" y="100274"/>
                    <a:pt x="39077" y="91156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6592286" y="3884123"/>
              <a:ext cx="304678" cy="406523"/>
            </a:xfrm>
            <a:custGeom>
              <a:avLst/>
              <a:gdLst>
                <a:gd name="connsiteX0" fmla="*/ 246176 w 304678"/>
                <a:gd name="connsiteY0" fmla="*/ 273662 h 406523"/>
                <a:gd name="connsiteX1" fmla="*/ 238360 w 304678"/>
                <a:gd name="connsiteY1" fmla="*/ 250215 h 406523"/>
                <a:gd name="connsiteX2" fmla="*/ 230545 w 304678"/>
                <a:gd name="connsiteY2" fmla="*/ 215046 h 406523"/>
                <a:gd name="connsiteX3" fmla="*/ 222729 w 304678"/>
                <a:gd name="connsiteY3" fmla="*/ 207231 h 406523"/>
                <a:gd name="connsiteX4" fmla="*/ 214914 w 304678"/>
                <a:gd name="connsiteY4" fmla="*/ 195508 h 406523"/>
                <a:gd name="connsiteX5" fmla="*/ 211006 w 304678"/>
                <a:gd name="connsiteY5" fmla="*/ 183785 h 406523"/>
                <a:gd name="connsiteX6" fmla="*/ 191468 w 304678"/>
                <a:gd name="connsiteY6" fmla="*/ 160339 h 406523"/>
                <a:gd name="connsiteX7" fmla="*/ 175837 w 304678"/>
                <a:gd name="connsiteY7" fmla="*/ 125169 h 406523"/>
                <a:gd name="connsiteX8" fmla="*/ 152391 w 304678"/>
                <a:gd name="connsiteY8" fmla="*/ 101723 h 406523"/>
                <a:gd name="connsiteX9" fmla="*/ 136760 w 304678"/>
                <a:gd name="connsiteY9" fmla="*/ 86092 h 406523"/>
                <a:gd name="connsiteX10" fmla="*/ 128945 w 304678"/>
                <a:gd name="connsiteY10" fmla="*/ 70462 h 406523"/>
                <a:gd name="connsiteX11" fmla="*/ 121129 w 304678"/>
                <a:gd name="connsiteY11" fmla="*/ 62646 h 406523"/>
                <a:gd name="connsiteX12" fmla="*/ 89868 w 304678"/>
                <a:gd name="connsiteY12" fmla="*/ 23569 h 406523"/>
                <a:gd name="connsiteX13" fmla="*/ 82052 w 304678"/>
                <a:gd name="connsiteY13" fmla="*/ 15754 h 406523"/>
                <a:gd name="connsiteX14" fmla="*/ 70329 w 304678"/>
                <a:gd name="connsiteY14" fmla="*/ 7939 h 406523"/>
                <a:gd name="connsiteX15" fmla="*/ 46883 w 304678"/>
                <a:gd name="connsiteY15" fmla="*/ 123 h 406523"/>
                <a:gd name="connsiteX16" fmla="*/ 11714 w 304678"/>
                <a:gd name="connsiteY16" fmla="*/ 4031 h 406523"/>
                <a:gd name="connsiteX17" fmla="*/ 7806 w 304678"/>
                <a:gd name="connsiteY17" fmla="*/ 27477 h 406523"/>
                <a:gd name="connsiteX18" fmla="*/ 15622 w 304678"/>
                <a:gd name="connsiteY18" fmla="*/ 35292 h 406523"/>
                <a:gd name="connsiteX19" fmla="*/ 23437 w 304678"/>
                <a:gd name="connsiteY19" fmla="*/ 58739 h 406523"/>
                <a:gd name="connsiteX20" fmla="*/ 31252 w 304678"/>
                <a:gd name="connsiteY20" fmla="*/ 90000 h 406523"/>
                <a:gd name="connsiteX21" fmla="*/ 39068 w 304678"/>
                <a:gd name="connsiteY21" fmla="*/ 101723 h 406523"/>
                <a:gd name="connsiteX22" fmla="*/ 46883 w 304678"/>
                <a:gd name="connsiteY22" fmla="*/ 125169 h 406523"/>
                <a:gd name="connsiteX23" fmla="*/ 62514 w 304678"/>
                <a:gd name="connsiteY23" fmla="*/ 144708 h 406523"/>
                <a:gd name="connsiteX24" fmla="*/ 78145 w 304678"/>
                <a:gd name="connsiteY24" fmla="*/ 164246 h 406523"/>
                <a:gd name="connsiteX25" fmla="*/ 93776 w 304678"/>
                <a:gd name="connsiteY25" fmla="*/ 187692 h 406523"/>
                <a:gd name="connsiteX26" fmla="*/ 105499 w 304678"/>
                <a:gd name="connsiteY26" fmla="*/ 211139 h 406523"/>
                <a:gd name="connsiteX27" fmla="*/ 117222 w 304678"/>
                <a:gd name="connsiteY27" fmla="*/ 222862 h 406523"/>
                <a:gd name="connsiteX28" fmla="*/ 125037 w 304678"/>
                <a:gd name="connsiteY28" fmla="*/ 234585 h 406523"/>
                <a:gd name="connsiteX29" fmla="*/ 132852 w 304678"/>
                <a:gd name="connsiteY29" fmla="*/ 250215 h 406523"/>
                <a:gd name="connsiteX30" fmla="*/ 144576 w 304678"/>
                <a:gd name="connsiteY30" fmla="*/ 254123 h 406523"/>
                <a:gd name="connsiteX31" fmla="*/ 164114 w 304678"/>
                <a:gd name="connsiteY31" fmla="*/ 273662 h 406523"/>
                <a:gd name="connsiteX32" fmla="*/ 187560 w 304678"/>
                <a:gd name="connsiteY32" fmla="*/ 289292 h 406523"/>
                <a:gd name="connsiteX33" fmla="*/ 195376 w 304678"/>
                <a:gd name="connsiteY33" fmla="*/ 301015 h 406523"/>
                <a:gd name="connsiteX34" fmla="*/ 214914 w 304678"/>
                <a:gd name="connsiteY34" fmla="*/ 320554 h 406523"/>
                <a:gd name="connsiteX35" fmla="*/ 222729 w 304678"/>
                <a:gd name="connsiteY35" fmla="*/ 344000 h 406523"/>
                <a:gd name="connsiteX36" fmla="*/ 226637 w 304678"/>
                <a:gd name="connsiteY36" fmla="*/ 355723 h 406523"/>
                <a:gd name="connsiteX37" fmla="*/ 230545 w 304678"/>
                <a:gd name="connsiteY37" fmla="*/ 371354 h 406523"/>
                <a:gd name="connsiteX38" fmla="*/ 238360 w 304678"/>
                <a:gd name="connsiteY38" fmla="*/ 383077 h 406523"/>
                <a:gd name="connsiteX39" fmla="*/ 242268 w 304678"/>
                <a:gd name="connsiteY39" fmla="*/ 394800 h 406523"/>
                <a:gd name="connsiteX40" fmla="*/ 265714 w 304678"/>
                <a:gd name="connsiteY40" fmla="*/ 406523 h 406523"/>
                <a:gd name="connsiteX41" fmla="*/ 296976 w 304678"/>
                <a:gd name="connsiteY41" fmla="*/ 390892 h 406523"/>
                <a:gd name="connsiteX42" fmla="*/ 296976 w 304678"/>
                <a:gd name="connsiteY42" fmla="*/ 336185 h 406523"/>
                <a:gd name="connsiteX43" fmla="*/ 289160 w 304678"/>
                <a:gd name="connsiteY43" fmla="*/ 312739 h 406523"/>
                <a:gd name="connsiteX44" fmla="*/ 277437 w 304678"/>
                <a:gd name="connsiteY44" fmla="*/ 308831 h 406523"/>
                <a:gd name="connsiteX45" fmla="*/ 253991 w 304678"/>
                <a:gd name="connsiteY45" fmla="*/ 293200 h 406523"/>
                <a:gd name="connsiteX46" fmla="*/ 246176 w 304678"/>
                <a:gd name="connsiteY46" fmla="*/ 265846 h 406523"/>
                <a:gd name="connsiteX47" fmla="*/ 246176 w 304678"/>
                <a:gd name="connsiteY47" fmla="*/ 273662 h 40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4678" h="406523">
                  <a:moveTo>
                    <a:pt x="246176" y="273662"/>
                  </a:moveTo>
                  <a:cubicBezTo>
                    <a:pt x="244873" y="271057"/>
                    <a:pt x="239715" y="258341"/>
                    <a:pt x="238360" y="250215"/>
                  </a:cubicBezTo>
                  <a:cubicBezTo>
                    <a:pt x="237572" y="245487"/>
                    <a:pt x="234983" y="222443"/>
                    <a:pt x="230545" y="215046"/>
                  </a:cubicBezTo>
                  <a:cubicBezTo>
                    <a:pt x="228649" y="211887"/>
                    <a:pt x="225031" y="210108"/>
                    <a:pt x="222729" y="207231"/>
                  </a:cubicBezTo>
                  <a:cubicBezTo>
                    <a:pt x="219795" y="203564"/>
                    <a:pt x="217014" y="199709"/>
                    <a:pt x="214914" y="195508"/>
                  </a:cubicBezTo>
                  <a:cubicBezTo>
                    <a:pt x="213072" y="191824"/>
                    <a:pt x="213291" y="187212"/>
                    <a:pt x="211006" y="183785"/>
                  </a:cubicBezTo>
                  <a:cubicBezTo>
                    <a:pt x="198736" y="165380"/>
                    <a:pt x="199991" y="179517"/>
                    <a:pt x="191468" y="160339"/>
                  </a:cubicBezTo>
                  <a:cubicBezTo>
                    <a:pt x="183210" y="141759"/>
                    <a:pt x="187627" y="138433"/>
                    <a:pt x="175837" y="125169"/>
                  </a:cubicBezTo>
                  <a:cubicBezTo>
                    <a:pt x="168494" y="116908"/>
                    <a:pt x="160206" y="109538"/>
                    <a:pt x="152391" y="101723"/>
                  </a:cubicBezTo>
                  <a:cubicBezTo>
                    <a:pt x="147181" y="96513"/>
                    <a:pt x="140055" y="92683"/>
                    <a:pt x="136760" y="86092"/>
                  </a:cubicBezTo>
                  <a:cubicBezTo>
                    <a:pt x="134155" y="80882"/>
                    <a:pt x="132176" y="75309"/>
                    <a:pt x="128945" y="70462"/>
                  </a:cubicBezTo>
                  <a:cubicBezTo>
                    <a:pt x="126901" y="67396"/>
                    <a:pt x="123340" y="65594"/>
                    <a:pt x="121129" y="62646"/>
                  </a:cubicBezTo>
                  <a:cubicBezTo>
                    <a:pt x="91557" y="23216"/>
                    <a:pt x="119872" y="53572"/>
                    <a:pt x="89868" y="23569"/>
                  </a:cubicBezTo>
                  <a:cubicBezTo>
                    <a:pt x="87263" y="20964"/>
                    <a:pt x="85118" y="17798"/>
                    <a:pt x="82052" y="15754"/>
                  </a:cubicBezTo>
                  <a:cubicBezTo>
                    <a:pt x="78144" y="13149"/>
                    <a:pt x="74621" y="9846"/>
                    <a:pt x="70329" y="7939"/>
                  </a:cubicBezTo>
                  <a:cubicBezTo>
                    <a:pt x="62801" y="4593"/>
                    <a:pt x="46883" y="123"/>
                    <a:pt x="46883" y="123"/>
                  </a:cubicBezTo>
                  <a:cubicBezTo>
                    <a:pt x="35160" y="1426"/>
                    <a:pt x="22799" y="0"/>
                    <a:pt x="11714" y="4031"/>
                  </a:cubicBezTo>
                  <a:cubicBezTo>
                    <a:pt x="0" y="8291"/>
                    <a:pt x="3830" y="20850"/>
                    <a:pt x="7806" y="27477"/>
                  </a:cubicBezTo>
                  <a:cubicBezTo>
                    <a:pt x="9702" y="30636"/>
                    <a:pt x="13017" y="32687"/>
                    <a:pt x="15622" y="35292"/>
                  </a:cubicBezTo>
                  <a:cubicBezTo>
                    <a:pt x="18227" y="43108"/>
                    <a:pt x="21821" y="50661"/>
                    <a:pt x="23437" y="58739"/>
                  </a:cubicBezTo>
                  <a:cubicBezTo>
                    <a:pt x="24922" y="66163"/>
                    <a:pt x="27249" y="81993"/>
                    <a:pt x="31252" y="90000"/>
                  </a:cubicBezTo>
                  <a:cubicBezTo>
                    <a:pt x="33352" y="94201"/>
                    <a:pt x="37161" y="97431"/>
                    <a:pt x="39068" y="101723"/>
                  </a:cubicBezTo>
                  <a:cubicBezTo>
                    <a:pt x="42414" y="109251"/>
                    <a:pt x="42313" y="118315"/>
                    <a:pt x="46883" y="125169"/>
                  </a:cubicBezTo>
                  <a:cubicBezTo>
                    <a:pt x="70949" y="161265"/>
                    <a:pt x="40234" y="116856"/>
                    <a:pt x="62514" y="144708"/>
                  </a:cubicBezTo>
                  <a:cubicBezTo>
                    <a:pt x="82221" y="169344"/>
                    <a:pt x="59282" y="145385"/>
                    <a:pt x="78145" y="164246"/>
                  </a:cubicBezTo>
                  <a:cubicBezTo>
                    <a:pt x="85011" y="184849"/>
                    <a:pt x="77513" y="168177"/>
                    <a:pt x="93776" y="187692"/>
                  </a:cubicBezTo>
                  <a:cubicBezTo>
                    <a:pt x="124509" y="224571"/>
                    <a:pt x="82007" y="175901"/>
                    <a:pt x="105499" y="211139"/>
                  </a:cubicBezTo>
                  <a:cubicBezTo>
                    <a:pt x="108564" y="215737"/>
                    <a:pt x="113684" y="218617"/>
                    <a:pt x="117222" y="222862"/>
                  </a:cubicBezTo>
                  <a:cubicBezTo>
                    <a:pt x="120229" y="226470"/>
                    <a:pt x="122707" y="230507"/>
                    <a:pt x="125037" y="234585"/>
                  </a:cubicBezTo>
                  <a:cubicBezTo>
                    <a:pt x="127927" y="239643"/>
                    <a:pt x="128733" y="246096"/>
                    <a:pt x="132852" y="250215"/>
                  </a:cubicBezTo>
                  <a:cubicBezTo>
                    <a:pt x="135765" y="253128"/>
                    <a:pt x="140668" y="252820"/>
                    <a:pt x="144576" y="254123"/>
                  </a:cubicBezTo>
                  <a:cubicBezTo>
                    <a:pt x="151089" y="260636"/>
                    <a:pt x="156450" y="268553"/>
                    <a:pt x="164114" y="273662"/>
                  </a:cubicBezTo>
                  <a:lnTo>
                    <a:pt x="187560" y="289292"/>
                  </a:lnTo>
                  <a:cubicBezTo>
                    <a:pt x="190165" y="293200"/>
                    <a:pt x="192283" y="297480"/>
                    <a:pt x="195376" y="301015"/>
                  </a:cubicBezTo>
                  <a:cubicBezTo>
                    <a:pt x="201441" y="307947"/>
                    <a:pt x="214914" y="320554"/>
                    <a:pt x="214914" y="320554"/>
                  </a:cubicBezTo>
                  <a:lnTo>
                    <a:pt x="222729" y="344000"/>
                  </a:lnTo>
                  <a:cubicBezTo>
                    <a:pt x="224032" y="347908"/>
                    <a:pt x="225638" y="351727"/>
                    <a:pt x="226637" y="355723"/>
                  </a:cubicBezTo>
                  <a:cubicBezTo>
                    <a:pt x="227940" y="360933"/>
                    <a:pt x="228429" y="366418"/>
                    <a:pt x="230545" y="371354"/>
                  </a:cubicBezTo>
                  <a:cubicBezTo>
                    <a:pt x="232395" y="375671"/>
                    <a:pt x="236260" y="378876"/>
                    <a:pt x="238360" y="383077"/>
                  </a:cubicBezTo>
                  <a:cubicBezTo>
                    <a:pt x="240202" y="386761"/>
                    <a:pt x="239695" y="391584"/>
                    <a:pt x="242268" y="394800"/>
                  </a:cubicBezTo>
                  <a:cubicBezTo>
                    <a:pt x="247777" y="401686"/>
                    <a:pt x="257992" y="403949"/>
                    <a:pt x="265714" y="406523"/>
                  </a:cubicBezTo>
                  <a:cubicBezTo>
                    <a:pt x="292655" y="397543"/>
                    <a:pt x="283335" y="404533"/>
                    <a:pt x="296976" y="390892"/>
                  </a:cubicBezTo>
                  <a:cubicBezTo>
                    <a:pt x="304678" y="367783"/>
                    <a:pt x="303890" y="375366"/>
                    <a:pt x="296976" y="336185"/>
                  </a:cubicBezTo>
                  <a:cubicBezTo>
                    <a:pt x="295544" y="328072"/>
                    <a:pt x="296975" y="315344"/>
                    <a:pt x="289160" y="312739"/>
                  </a:cubicBezTo>
                  <a:cubicBezTo>
                    <a:pt x="285252" y="311436"/>
                    <a:pt x="281038" y="310831"/>
                    <a:pt x="277437" y="308831"/>
                  </a:cubicBezTo>
                  <a:cubicBezTo>
                    <a:pt x="269226" y="304269"/>
                    <a:pt x="253991" y="293200"/>
                    <a:pt x="253991" y="293200"/>
                  </a:cubicBezTo>
                  <a:cubicBezTo>
                    <a:pt x="251206" y="284845"/>
                    <a:pt x="247403" y="274438"/>
                    <a:pt x="246176" y="265846"/>
                  </a:cubicBezTo>
                  <a:cubicBezTo>
                    <a:pt x="245623" y="261978"/>
                    <a:pt x="247479" y="276267"/>
                    <a:pt x="246176" y="273662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6900985" y="4314092"/>
              <a:ext cx="453020" cy="175970"/>
            </a:xfrm>
            <a:custGeom>
              <a:avLst/>
              <a:gdLst>
                <a:gd name="connsiteX0" fmla="*/ 7815 w 453020"/>
                <a:gd name="connsiteY0" fmla="*/ 46893 h 175970"/>
                <a:gd name="connsiteX1" fmla="*/ 3907 w 453020"/>
                <a:gd name="connsiteY1" fmla="*/ 31262 h 175970"/>
                <a:gd name="connsiteX2" fmla="*/ 0 w 453020"/>
                <a:gd name="connsiteY2" fmla="*/ 19539 h 175970"/>
                <a:gd name="connsiteX3" fmla="*/ 3907 w 453020"/>
                <a:gd name="connsiteY3" fmla="*/ 0 h 175970"/>
                <a:gd name="connsiteX4" fmla="*/ 54707 w 453020"/>
                <a:gd name="connsiteY4" fmla="*/ 3908 h 175970"/>
                <a:gd name="connsiteX5" fmla="*/ 70338 w 453020"/>
                <a:gd name="connsiteY5" fmla="*/ 7816 h 175970"/>
                <a:gd name="connsiteX6" fmla="*/ 136769 w 453020"/>
                <a:gd name="connsiteY6" fmla="*/ 3908 h 175970"/>
                <a:gd name="connsiteX7" fmla="*/ 164123 w 453020"/>
                <a:gd name="connsiteY7" fmla="*/ 7816 h 175970"/>
                <a:gd name="connsiteX8" fmla="*/ 183661 w 453020"/>
                <a:gd name="connsiteY8" fmla="*/ 31262 h 175970"/>
                <a:gd name="connsiteX9" fmla="*/ 191477 w 453020"/>
                <a:gd name="connsiteY9" fmla="*/ 39077 h 175970"/>
                <a:gd name="connsiteX10" fmla="*/ 214923 w 453020"/>
                <a:gd name="connsiteY10" fmla="*/ 42985 h 175970"/>
                <a:gd name="connsiteX11" fmla="*/ 238369 w 453020"/>
                <a:gd name="connsiteY11" fmla="*/ 50800 h 175970"/>
                <a:gd name="connsiteX12" fmla="*/ 257907 w 453020"/>
                <a:gd name="connsiteY12" fmla="*/ 66431 h 175970"/>
                <a:gd name="connsiteX13" fmla="*/ 265723 w 453020"/>
                <a:gd name="connsiteY13" fmla="*/ 74246 h 175970"/>
                <a:gd name="connsiteX14" fmla="*/ 328246 w 453020"/>
                <a:gd name="connsiteY14" fmla="*/ 85970 h 175970"/>
                <a:gd name="connsiteX15" fmla="*/ 355600 w 453020"/>
                <a:gd name="connsiteY15" fmla="*/ 93785 h 175970"/>
                <a:gd name="connsiteX16" fmla="*/ 367323 w 453020"/>
                <a:gd name="connsiteY16" fmla="*/ 97693 h 175970"/>
                <a:gd name="connsiteX17" fmla="*/ 382953 w 453020"/>
                <a:gd name="connsiteY17" fmla="*/ 93785 h 175970"/>
                <a:gd name="connsiteX18" fmla="*/ 394677 w 453020"/>
                <a:gd name="connsiteY18" fmla="*/ 89877 h 175970"/>
                <a:gd name="connsiteX19" fmla="*/ 437661 w 453020"/>
                <a:gd name="connsiteY19" fmla="*/ 93785 h 175970"/>
                <a:gd name="connsiteX20" fmla="*/ 441569 w 453020"/>
                <a:gd name="connsiteY20" fmla="*/ 168031 h 175970"/>
                <a:gd name="connsiteX21" fmla="*/ 418123 w 453020"/>
                <a:gd name="connsiteY21" fmla="*/ 175846 h 175970"/>
                <a:gd name="connsiteX22" fmla="*/ 382953 w 453020"/>
                <a:gd name="connsiteY22" fmla="*/ 171939 h 175970"/>
                <a:gd name="connsiteX23" fmla="*/ 375138 w 453020"/>
                <a:gd name="connsiteY23" fmla="*/ 160216 h 175970"/>
                <a:gd name="connsiteX24" fmla="*/ 351692 w 453020"/>
                <a:gd name="connsiteY24" fmla="*/ 144585 h 175970"/>
                <a:gd name="connsiteX25" fmla="*/ 339969 w 453020"/>
                <a:gd name="connsiteY25" fmla="*/ 136770 h 175970"/>
                <a:gd name="connsiteX26" fmla="*/ 218830 w 453020"/>
                <a:gd name="connsiteY26" fmla="*/ 132862 h 175970"/>
                <a:gd name="connsiteX27" fmla="*/ 199292 w 453020"/>
                <a:gd name="connsiteY27" fmla="*/ 128954 h 175970"/>
                <a:gd name="connsiteX28" fmla="*/ 187569 w 453020"/>
                <a:gd name="connsiteY28" fmla="*/ 125046 h 175970"/>
                <a:gd name="connsiteX29" fmla="*/ 152400 w 453020"/>
                <a:gd name="connsiteY29" fmla="*/ 121139 h 175970"/>
                <a:gd name="connsiteX30" fmla="*/ 136769 w 453020"/>
                <a:gd name="connsiteY30" fmla="*/ 117231 h 175970"/>
                <a:gd name="connsiteX31" fmla="*/ 93784 w 453020"/>
                <a:gd name="connsiteY31" fmla="*/ 109416 h 175970"/>
                <a:gd name="connsiteX32" fmla="*/ 70338 w 453020"/>
                <a:gd name="connsiteY32" fmla="*/ 101600 h 175970"/>
                <a:gd name="connsiteX33" fmla="*/ 58615 w 453020"/>
                <a:gd name="connsiteY33" fmla="*/ 93785 h 175970"/>
                <a:gd name="connsiteX34" fmla="*/ 35169 w 453020"/>
                <a:gd name="connsiteY34" fmla="*/ 85970 h 175970"/>
                <a:gd name="connsiteX35" fmla="*/ 19538 w 453020"/>
                <a:gd name="connsiteY35" fmla="*/ 66431 h 175970"/>
                <a:gd name="connsiteX36" fmla="*/ 15630 w 453020"/>
                <a:gd name="connsiteY36" fmla="*/ 54708 h 175970"/>
                <a:gd name="connsiteX37" fmla="*/ 11723 w 453020"/>
                <a:gd name="connsiteY37" fmla="*/ 39077 h 175970"/>
                <a:gd name="connsiteX38" fmla="*/ 7815 w 453020"/>
                <a:gd name="connsiteY38" fmla="*/ 46893 h 17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53020" h="175970">
                  <a:moveTo>
                    <a:pt x="7815" y="46893"/>
                  </a:moveTo>
                  <a:cubicBezTo>
                    <a:pt x="6512" y="45591"/>
                    <a:pt x="5382" y="36426"/>
                    <a:pt x="3907" y="31262"/>
                  </a:cubicBezTo>
                  <a:cubicBezTo>
                    <a:pt x="2775" y="27301"/>
                    <a:pt x="0" y="23658"/>
                    <a:pt x="0" y="19539"/>
                  </a:cubicBezTo>
                  <a:cubicBezTo>
                    <a:pt x="0" y="12897"/>
                    <a:pt x="2605" y="6513"/>
                    <a:pt x="3907" y="0"/>
                  </a:cubicBezTo>
                  <a:cubicBezTo>
                    <a:pt x="20840" y="1303"/>
                    <a:pt x="37840" y="1923"/>
                    <a:pt x="54707" y="3908"/>
                  </a:cubicBezTo>
                  <a:cubicBezTo>
                    <a:pt x="60041" y="4536"/>
                    <a:pt x="64967" y="7816"/>
                    <a:pt x="70338" y="7816"/>
                  </a:cubicBezTo>
                  <a:cubicBezTo>
                    <a:pt x="92520" y="7816"/>
                    <a:pt x="114625" y="5211"/>
                    <a:pt x="136769" y="3908"/>
                  </a:cubicBezTo>
                  <a:cubicBezTo>
                    <a:pt x="145887" y="5211"/>
                    <a:pt x="155571" y="4395"/>
                    <a:pt x="164123" y="7816"/>
                  </a:cubicBezTo>
                  <a:cubicBezTo>
                    <a:pt x="172315" y="11093"/>
                    <a:pt x="178604" y="24941"/>
                    <a:pt x="183661" y="31262"/>
                  </a:cubicBezTo>
                  <a:cubicBezTo>
                    <a:pt x="185963" y="34139"/>
                    <a:pt x="188027" y="37783"/>
                    <a:pt x="191477" y="39077"/>
                  </a:cubicBezTo>
                  <a:cubicBezTo>
                    <a:pt x="198896" y="41859"/>
                    <a:pt x="207236" y="41063"/>
                    <a:pt x="214923" y="42985"/>
                  </a:cubicBezTo>
                  <a:cubicBezTo>
                    <a:pt x="222915" y="44983"/>
                    <a:pt x="238369" y="50800"/>
                    <a:pt x="238369" y="50800"/>
                  </a:cubicBezTo>
                  <a:cubicBezTo>
                    <a:pt x="253933" y="74147"/>
                    <a:pt x="236936" y="53849"/>
                    <a:pt x="257907" y="66431"/>
                  </a:cubicBezTo>
                  <a:cubicBezTo>
                    <a:pt x="261066" y="68326"/>
                    <a:pt x="262658" y="72202"/>
                    <a:pt x="265723" y="74246"/>
                  </a:cubicBezTo>
                  <a:cubicBezTo>
                    <a:pt x="286911" y="88371"/>
                    <a:pt x="298359" y="83479"/>
                    <a:pt x="328246" y="85970"/>
                  </a:cubicBezTo>
                  <a:cubicBezTo>
                    <a:pt x="356374" y="95344"/>
                    <a:pt x="321227" y="83963"/>
                    <a:pt x="355600" y="93785"/>
                  </a:cubicBezTo>
                  <a:cubicBezTo>
                    <a:pt x="359561" y="94917"/>
                    <a:pt x="363415" y="96390"/>
                    <a:pt x="367323" y="97693"/>
                  </a:cubicBezTo>
                  <a:cubicBezTo>
                    <a:pt x="372533" y="96390"/>
                    <a:pt x="377789" y="95260"/>
                    <a:pt x="382953" y="93785"/>
                  </a:cubicBezTo>
                  <a:cubicBezTo>
                    <a:pt x="386914" y="92653"/>
                    <a:pt x="390558" y="89877"/>
                    <a:pt x="394677" y="89877"/>
                  </a:cubicBezTo>
                  <a:cubicBezTo>
                    <a:pt x="409064" y="89877"/>
                    <a:pt x="423333" y="92482"/>
                    <a:pt x="437661" y="93785"/>
                  </a:cubicBezTo>
                  <a:cubicBezTo>
                    <a:pt x="440948" y="110217"/>
                    <a:pt x="453020" y="150037"/>
                    <a:pt x="441569" y="168031"/>
                  </a:cubicBezTo>
                  <a:cubicBezTo>
                    <a:pt x="437146" y="174981"/>
                    <a:pt x="418123" y="175846"/>
                    <a:pt x="418123" y="175846"/>
                  </a:cubicBezTo>
                  <a:cubicBezTo>
                    <a:pt x="406400" y="174544"/>
                    <a:pt x="394038" y="175970"/>
                    <a:pt x="382953" y="171939"/>
                  </a:cubicBezTo>
                  <a:cubicBezTo>
                    <a:pt x="378539" y="170334"/>
                    <a:pt x="378672" y="163309"/>
                    <a:pt x="375138" y="160216"/>
                  </a:cubicBezTo>
                  <a:cubicBezTo>
                    <a:pt x="368069" y="154031"/>
                    <a:pt x="359507" y="149795"/>
                    <a:pt x="351692" y="144585"/>
                  </a:cubicBezTo>
                  <a:cubicBezTo>
                    <a:pt x="347784" y="141980"/>
                    <a:pt x="344663" y="136921"/>
                    <a:pt x="339969" y="136770"/>
                  </a:cubicBezTo>
                  <a:lnTo>
                    <a:pt x="218830" y="132862"/>
                  </a:lnTo>
                  <a:cubicBezTo>
                    <a:pt x="212317" y="131559"/>
                    <a:pt x="205735" y="130565"/>
                    <a:pt x="199292" y="128954"/>
                  </a:cubicBezTo>
                  <a:cubicBezTo>
                    <a:pt x="195296" y="127955"/>
                    <a:pt x="191632" y="125723"/>
                    <a:pt x="187569" y="125046"/>
                  </a:cubicBezTo>
                  <a:cubicBezTo>
                    <a:pt x="175934" y="123107"/>
                    <a:pt x="164123" y="122441"/>
                    <a:pt x="152400" y="121139"/>
                  </a:cubicBezTo>
                  <a:cubicBezTo>
                    <a:pt x="147190" y="119836"/>
                    <a:pt x="142035" y="118284"/>
                    <a:pt x="136769" y="117231"/>
                  </a:cubicBezTo>
                  <a:cubicBezTo>
                    <a:pt x="125620" y="115001"/>
                    <a:pt x="105292" y="112554"/>
                    <a:pt x="93784" y="109416"/>
                  </a:cubicBezTo>
                  <a:cubicBezTo>
                    <a:pt x="85836" y="107248"/>
                    <a:pt x="77193" y="106170"/>
                    <a:pt x="70338" y="101600"/>
                  </a:cubicBezTo>
                  <a:cubicBezTo>
                    <a:pt x="66430" y="98995"/>
                    <a:pt x="62907" y="95692"/>
                    <a:pt x="58615" y="93785"/>
                  </a:cubicBezTo>
                  <a:cubicBezTo>
                    <a:pt x="51087" y="90439"/>
                    <a:pt x="35169" y="85970"/>
                    <a:pt x="35169" y="85970"/>
                  </a:cubicBezTo>
                  <a:cubicBezTo>
                    <a:pt x="27899" y="78700"/>
                    <a:pt x="24468" y="76291"/>
                    <a:pt x="19538" y="66431"/>
                  </a:cubicBezTo>
                  <a:cubicBezTo>
                    <a:pt x="17696" y="62747"/>
                    <a:pt x="16762" y="58669"/>
                    <a:pt x="15630" y="54708"/>
                  </a:cubicBezTo>
                  <a:cubicBezTo>
                    <a:pt x="14155" y="49544"/>
                    <a:pt x="10840" y="44375"/>
                    <a:pt x="11723" y="39077"/>
                  </a:cubicBezTo>
                  <a:cubicBezTo>
                    <a:pt x="12329" y="35443"/>
                    <a:pt x="9118" y="48195"/>
                    <a:pt x="7815" y="46893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7366000" y="4334292"/>
              <a:ext cx="157448" cy="168122"/>
            </a:xfrm>
            <a:custGeom>
              <a:avLst/>
              <a:gdLst>
                <a:gd name="connsiteX0" fmla="*/ 19538 w 157448"/>
                <a:gd name="connsiteY0" fmla="*/ 120477 h 168122"/>
                <a:gd name="connsiteX1" fmla="*/ 15631 w 157448"/>
                <a:gd name="connsiteY1" fmla="*/ 108754 h 168122"/>
                <a:gd name="connsiteX2" fmla="*/ 7815 w 157448"/>
                <a:gd name="connsiteY2" fmla="*/ 100939 h 168122"/>
                <a:gd name="connsiteX3" fmla="*/ 0 w 157448"/>
                <a:gd name="connsiteY3" fmla="*/ 77493 h 168122"/>
                <a:gd name="connsiteX4" fmla="*/ 31262 w 157448"/>
                <a:gd name="connsiteY4" fmla="*/ 57954 h 168122"/>
                <a:gd name="connsiteX5" fmla="*/ 42985 w 157448"/>
                <a:gd name="connsiteY5" fmla="*/ 54046 h 168122"/>
                <a:gd name="connsiteX6" fmla="*/ 50800 w 157448"/>
                <a:gd name="connsiteY6" fmla="*/ 42323 h 168122"/>
                <a:gd name="connsiteX7" fmla="*/ 148492 w 157448"/>
                <a:gd name="connsiteY7" fmla="*/ 30600 h 168122"/>
                <a:gd name="connsiteX8" fmla="*/ 156308 w 157448"/>
                <a:gd name="connsiteY8" fmla="*/ 38416 h 168122"/>
                <a:gd name="connsiteX9" fmla="*/ 152400 w 157448"/>
                <a:gd name="connsiteY9" fmla="*/ 93123 h 168122"/>
                <a:gd name="connsiteX10" fmla="*/ 140677 w 157448"/>
                <a:gd name="connsiteY10" fmla="*/ 97031 h 168122"/>
                <a:gd name="connsiteX11" fmla="*/ 109415 w 157448"/>
                <a:gd name="connsiteY11" fmla="*/ 104846 h 168122"/>
                <a:gd name="connsiteX12" fmla="*/ 97692 w 157448"/>
                <a:gd name="connsiteY12" fmla="*/ 112662 h 168122"/>
                <a:gd name="connsiteX13" fmla="*/ 85969 w 157448"/>
                <a:gd name="connsiteY13" fmla="*/ 136108 h 168122"/>
                <a:gd name="connsiteX14" fmla="*/ 78154 w 157448"/>
                <a:gd name="connsiteY14" fmla="*/ 147831 h 168122"/>
                <a:gd name="connsiteX15" fmla="*/ 66431 w 157448"/>
                <a:gd name="connsiteY15" fmla="*/ 167370 h 168122"/>
                <a:gd name="connsiteX16" fmla="*/ 39077 w 157448"/>
                <a:gd name="connsiteY16" fmla="*/ 163462 h 168122"/>
                <a:gd name="connsiteX17" fmla="*/ 35169 w 157448"/>
                <a:gd name="connsiteY17" fmla="*/ 151739 h 168122"/>
                <a:gd name="connsiteX18" fmla="*/ 31262 w 157448"/>
                <a:gd name="connsiteY18" fmla="*/ 132200 h 168122"/>
                <a:gd name="connsiteX19" fmla="*/ 23446 w 157448"/>
                <a:gd name="connsiteY19" fmla="*/ 124385 h 168122"/>
                <a:gd name="connsiteX20" fmla="*/ 19538 w 157448"/>
                <a:gd name="connsiteY20" fmla="*/ 120477 h 1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448" h="168122">
                  <a:moveTo>
                    <a:pt x="19538" y="120477"/>
                  </a:moveTo>
                  <a:cubicBezTo>
                    <a:pt x="18236" y="117872"/>
                    <a:pt x="17750" y="112286"/>
                    <a:pt x="15631" y="108754"/>
                  </a:cubicBezTo>
                  <a:cubicBezTo>
                    <a:pt x="13735" y="105595"/>
                    <a:pt x="9463" y="104234"/>
                    <a:pt x="7815" y="100939"/>
                  </a:cubicBezTo>
                  <a:cubicBezTo>
                    <a:pt x="4131" y="93571"/>
                    <a:pt x="0" y="77493"/>
                    <a:pt x="0" y="77493"/>
                  </a:cubicBezTo>
                  <a:cubicBezTo>
                    <a:pt x="12385" y="58915"/>
                    <a:pt x="3360" y="67255"/>
                    <a:pt x="31262" y="57954"/>
                  </a:cubicBezTo>
                  <a:lnTo>
                    <a:pt x="42985" y="54046"/>
                  </a:lnTo>
                  <a:cubicBezTo>
                    <a:pt x="45590" y="50138"/>
                    <a:pt x="48470" y="46401"/>
                    <a:pt x="50800" y="42323"/>
                  </a:cubicBezTo>
                  <a:cubicBezTo>
                    <a:pt x="74984" y="0"/>
                    <a:pt x="37566" y="25778"/>
                    <a:pt x="148492" y="30600"/>
                  </a:cubicBezTo>
                  <a:cubicBezTo>
                    <a:pt x="151097" y="33205"/>
                    <a:pt x="156078" y="34739"/>
                    <a:pt x="156308" y="38416"/>
                  </a:cubicBezTo>
                  <a:cubicBezTo>
                    <a:pt x="157448" y="56663"/>
                    <a:pt x="157111" y="75458"/>
                    <a:pt x="152400" y="93123"/>
                  </a:cubicBezTo>
                  <a:cubicBezTo>
                    <a:pt x="151339" y="97103"/>
                    <a:pt x="144673" y="96032"/>
                    <a:pt x="140677" y="97031"/>
                  </a:cubicBezTo>
                  <a:lnTo>
                    <a:pt x="109415" y="104846"/>
                  </a:lnTo>
                  <a:cubicBezTo>
                    <a:pt x="105507" y="107451"/>
                    <a:pt x="101013" y="109341"/>
                    <a:pt x="97692" y="112662"/>
                  </a:cubicBezTo>
                  <a:cubicBezTo>
                    <a:pt x="86495" y="123860"/>
                    <a:pt x="92325" y="123396"/>
                    <a:pt x="85969" y="136108"/>
                  </a:cubicBezTo>
                  <a:cubicBezTo>
                    <a:pt x="83869" y="140309"/>
                    <a:pt x="80254" y="143630"/>
                    <a:pt x="78154" y="147831"/>
                  </a:cubicBezTo>
                  <a:cubicBezTo>
                    <a:pt x="68008" y="168122"/>
                    <a:pt x="81695" y="152104"/>
                    <a:pt x="66431" y="167370"/>
                  </a:cubicBezTo>
                  <a:cubicBezTo>
                    <a:pt x="57313" y="166067"/>
                    <a:pt x="47315" y="167581"/>
                    <a:pt x="39077" y="163462"/>
                  </a:cubicBezTo>
                  <a:cubicBezTo>
                    <a:pt x="35393" y="161620"/>
                    <a:pt x="36168" y="155735"/>
                    <a:pt x="35169" y="151739"/>
                  </a:cubicBezTo>
                  <a:cubicBezTo>
                    <a:pt x="33558" y="145295"/>
                    <a:pt x="33878" y="138305"/>
                    <a:pt x="31262" y="132200"/>
                  </a:cubicBezTo>
                  <a:cubicBezTo>
                    <a:pt x="29811" y="128814"/>
                    <a:pt x="25748" y="127262"/>
                    <a:pt x="23446" y="124385"/>
                  </a:cubicBezTo>
                  <a:cubicBezTo>
                    <a:pt x="20512" y="120718"/>
                    <a:pt x="20840" y="123082"/>
                    <a:pt x="19538" y="120477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Выноска 1 47"/>
          <p:cNvSpPr/>
          <p:nvPr/>
        </p:nvSpPr>
        <p:spPr>
          <a:xfrm>
            <a:off x="7143768" y="3500438"/>
            <a:ext cx="1785950" cy="357190"/>
          </a:xfrm>
          <a:prstGeom prst="borderCallout1">
            <a:avLst>
              <a:gd name="adj1" fmla="val 98988"/>
              <a:gd name="adj2" fmla="val 14925"/>
              <a:gd name="adj3" fmla="val 200380"/>
              <a:gd name="adj4" fmla="val -427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Индонезия - 264</a:t>
            </a:r>
            <a:endParaRPr lang="ru-RU" dirty="0"/>
          </a:p>
        </p:txBody>
      </p:sp>
      <p:sp>
        <p:nvSpPr>
          <p:cNvPr id="49" name="Выноска 1 48"/>
          <p:cNvSpPr/>
          <p:nvPr/>
        </p:nvSpPr>
        <p:spPr>
          <a:xfrm>
            <a:off x="4000496" y="2643182"/>
            <a:ext cx="1643074" cy="285752"/>
          </a:xfrm>
          <a:prstGeom prst="borderCallout1">
            <a:avLst>
              <a:gd name="adj1" fmla="val 99944"/>
              <a:gd name="adj2" fmla="val 52619"/>
              <a:gd name="adj3" fmla="val 145933"/>
              <a:gd name="adj4" fmla="val 10608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Пакистан - 208</a:t>
            </a:r>
            <a:endParaRPr lang="ru-RU" dirty="0"/>
          </a:p>
        </p:txBody>
      </p:sp>
      <p:sp>
        <p:nvSpPr>
          <p:cNvPr id="37" name="Полилиния 36"/>
          <p:cNvSpPr/>
          <p:nvPr/>
        </p:nvSpPr>
        <p:spPr>
          <a:xfrm>
            <a:off x="6357950" y="3071810"/>
            <a:ext cx="304800" cy="446786"/>
          </a:xfrm>
          <a:custGeom>
            <a:avLst/>
            <a:gdLst>
              <a:gd name="connsiteX0" fmla="*/ 273539 w 304800"/>
              <a:gd name="connsiteY0" fmla="*/ 7484 h 446786"/>
              <a:gd name="connsiteX1" fmla="*/ 234462 w 304800"/>
              <a:gd name="connsiteY1" fmla="*/ 7484 h 446786"/>
              <a:gd name="connsiteX2" fmla="*/ 226646 w 304800"/>
              <a:gd name="connsiteY2" fmla="*/ 15299 h 446786"/>
              <a:gd name="connsiteX3" fmla="*/ 214923 w 304800"/>
              <a:gd name="connsiteY3" fmla="*/ 54376 h 446786"/>
              <a:gd name="connsiteX4" fmla="*/ 211016 w 304800"/>
              <a:gd name="connsiteY4" fmla="*/ 97361 h 446786"/>
              <a:gd name="connsiteX5" fmla="*/ 203200 w 304800"/>
              <a:gd name="connsiteY5" fmla="*/ 105176 h 446786"/>
              <a:gd name="connsiteX6" fmla="*/ 187569 w 304800"/>
              <a:gd name="connsiteY6" fmla="*/ 144253 h 446786"/>
              <a:gd name="connsiteX7" fmla="*/ 171939 w 304800"/>
              <a:gd name="connsiteY7" fmla="*/ 175515 h 446786"/>
              <a:gd name="connsiteX8" fmla="*/ 156308 w 304800"/>
              <a:gd name="connsiteY8" fmla="*/ 195053 h 446786"/>
              <a:gd name="connsiteX9" fmla="*/ 152400 w 304800"/>
              <a:gd name="connsiteY9" fmla="*/ 206776 h 446786"/>
              <a:gd name="connsiteX10" fmla="*/ 132862 w 304800"/>
              <a:gd name="connsiteY10" fmla="*/ 226315 h 446786"/>
              <a:gd name="connsiteX11" fmla="*/ 117231 w 304800"/>
              <a:gd name="connsiteY11" fmla="*/ 241945 h 446786"/>
              <a:gd name="connsiteX12" fmla="*/ 109416 w 304800"/>
              <a:gd name="connsiteY12" fmla="*/ 249761 h 446786"/>
              <a:gd name="connsiteX13" fmla="*/ 97692 w 304800"/>
              <a:gd name="connsiteY13" fmla="*/ 253668 h 446786"/>
              <a:gd name="connsiteX14" fmla="*/ 0 w 304800"/>
              <a:gd name="connsiteY14" fmla="*/ 261484 h 446786"/>
              <a:gd name="connsiteX15" fmla="*/ 11723 w 304800"/>
              <a:gd name="connsiteY15" fmla="*/ 265391 h 446786"/>
              <a:gd name="connsiteX16" fmla="*/ 35169 w 304800"/>
              <a:gd name="connsiteY16" fmla="*/ 277115 h 446786"/>
              <a:gd name="connsiteX17" fmla="*/ 42985 w 304800"/>
              <a:gd name="connsiteY17" fmla="*/ 284930 h 446786"/>
              <a:gd name="connsiteX18" fmla="*/ 50800 w 304800"/>
              <a:gd name="connsiteY18" fmla="*/ 308376 h 446786"/>
              <a:gd name="connsiteX19" fmla="*/ 42985 w 304800"/>
              <a:gd name="connsiteY19" fmla="*/ 351361 h 446786"/>
              <a:gd name="connsiteX20" fmla="*/ 23446 w 304800"/>
              <a:gd name="connsiteY20" fmla="*/ 386530 h 446786"/>
              <a:gd name="connsiteX21" fmla="*/ 93785 w 304800"/>
              <a:gd name="connsiteY21" fmla="*/ 398253 h 446786"/>
              <a:gd name="connsiteX22" fmla="*/ 125046 w 304800"/>
              <a:gd name="connsiteY22" fmla="*/ 406068 h 446786"/>
              <a:gd name="connsiteX23" fmla="*/ 136769 w 304800"/>
              <a:gd name="connsiteY23" fmla="*/ 409976 h 446786"/>
              <a:gd name="connsiteX24" fmla="*/ 160216 w 304800"/>
              <a:gd name="connsiteY24" fmla="*/ 425607 h 446786"/>
              <a:gd name="connsiteX25" fmla="*/ 168031 w 304800"/>
              <a:gd name="connsiteY25" fmla="*/ 437330 h 446786"/>
              <a:gd name="connsiteX26" fmla="*/ 222739 w 304800"/>
              <a:gd name="connsiteY26" fmla="*/ 433422 h 446786"/>
              <a:gd name="connsiteX27" fmla="*/ 226646 w 304800"/>
              <a:gd name="connsiteY27" fmla="*/ 421699 h 446786"/>
              <a:gd name="connsiteX28" fmla="*/ 230554 w 304800"/>
              <a:gd name="connsiteY28" fmla="*/ 355268 h 446786"/>
              <a:gd name="connsiteX29" fmla="*/ 234462 w 304800"/>
              <a:gd name="connsiteY29" fmla="*/ 327915 h 446786"/>
              <a:gd name="connsiteX30" fmla="*/ 254000 w 304800"/>
              <a:gd name="connsiteY30" fmla="*/ 308376 h 446786"/>
              <a:gd name="connsiteX31" fmla="*/ 261816 w 304800"/>
              <a:gd name="connsiteY31" fmla="*/ 300561 h 446786"/>
              <a:gd name="connsiteX32" fmla="*/ 265723 w 304800"/>
              <a:gd name="connsiteY32" fmla="*/ 288838 h 446786"/>
              <a:gd name="connsiteX33" fmla="*/ 273539 w 304800"/>
              <a:gd name="connsiteY33" fmla="*/ 257576 h 446786"/>
              <a:gd name="connsiteX34" fmla="*/ 277446 w 304800"/>
              <a:gd name="connsiteY34" fmla="*/ 245853 h 446786"/>
              <a:gd name="connsiteX35" fmla="*/ 289169 w 304800"/>
              <a:gd name="connsiteY35" fmla="*/ 241945 h 446786"/>
              <a:gd name="connsiteX36" fmla="*/ 300892 w 304800"/>
              <a:gd name="connsiteY36" fmla="*/ 234130 h 446786"/>
              <a:gd name="connsiteX37" fmla="*/ 304800 w 304800"/>
              <a:gd name="connsiteY37" fmla="*/ 222407 h 446786"/>
              <a:gd name="connsiteX38" fmla="*/ 293077 w 304800"/>
              <a:gd name="connsiteY38" fmla="*/ 148161 h 446786"/>
              <a:gd name="connsiteX39" fmla="*/ 289169 w 304800"/>
              <a:gd name="connsiteY39" fmla="*/ 136438 h 446786"/>
              <a:gd name="connsiteX40" fmla="*/ 273539 w 304800"/>
              <a:gd name="connsiteY40" fmla="*/ 116899 h 446786"/>
              <a:gd name="connsiteX41" fmla="*/ 269631 w 304800"/>
              <a:gd name="connsiteY41" fmla="*/ 105176 h 446786"/>
              <a:gd name="connsiteX42" fmla="*/ 269631 w 304800"/>
              <a:gd name="connsiteY42" fmla="*/ 11391 h 446786"/>
              <a:gd name="connsiteX43" fmla="*/ 273539 w 304800"/>
              <a:gd name="connsiteY43" fmla="*/ 7484 h 44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04800" h="446786">
                <a:moveTo>
                  <a:pt x="273539" y="7484"/>
                </a:moveTo>
                <a:cubicBezTo>
                  <a:pt x="267678" y="6833"/>
                  <a:pt x="256914" y="0"/>
                  <a:pt x="234462" y="7484"/>
                </a:cubicBezTo>
                <a:cubicBezTo>
                  <a:pt x="230967" y="8649"/>
                  <a:pt x="229251" y="12694"/>
                  <a:pt x="226646" y="15299"/>
                </a:cubicBezTo>
                <a:cubicBezTo>
                  <a:pt x="217133" y="43840"/>
                  <a:pt x="220829" y="30753"/>
                  <a:pt x="214923" y="54376"/>
                </a:cubicBezTo>
                <a:cubicBezTo>
                  <a:pt x="213621" y="68704"/>
                  <a:pt x="214251" y="83342"/>
                  <a:pt x="211016" y="97361"/>
                </a:cubicBezTo>
                <a:cubicBezTo>
                  <a:pt x="210188" y="100951"/>
                  <a:pt x="204568" y="101755"/>
                  <a:pt x="203200" y="105176"/>
                </a:cubicBezTo>
                <a:cubicBezTo>
                  <a:pt x="185782" y="148721"/>
                  <a:pt x="205968" y="125856"/>
                  <a:pt x="187569" y="144253"/>
                </a:cubicBezTo>
                <a:cubicBezTo>
                  <a:pt x="178589" y="171194"/>
                  <a:pt x="185579" y="161873"/>
                  <a:pt x="171939" y="175515"/>
                </a:cubicBezTo>
                <a:cubicBezTo>
                  <a:pt x="162116" y="204981"/>
                  <a:pt x="176509" y="169803"/>
                  <a:pt x="156308" y="195053"/>
                </a:cubicBezTo>
                <a:cubicBezTo>
                  <a:pt x="153735" y="198269"/>
                  <a:pt x="154242" y="203092"/>
                  <a:pt x="152400" y="206776"/>
                </a:cubicBezTo>
                <a:cubicBezTo>
                  <a:pt x="145887" y="219802"/>
                  <a:pt x="144585" y="218499"/>
                  <a:pt x="132862" y="226315"/>
                </a:cubicBezTo>
                <a:cubicBezTo>
                  <a:pt x="125914" y="247157"/>
                  <a:pt x="134599" y="231524"/>
                  <a:pt x="117231" y="241945"/>
                </a:cubicBezTo>
                <a:cubicBezTo>
                  <a:pt x="114072" y="243841"/>
                  <a:pt x="112575" y="247866"/>
                  <a:pt x="109416" y="249761"/>
                </a:cubicBezTo>
                <a:cubicBezTo>
                  <a:pt x="105884" y="251880"/>
                  <a:pt x="101755" y="252991"/>
                  <a:pt x="97692" y="253668"/>
                </a:cubicBezTo>
                <a:cubicBezTo>
                  <a:pt x="71588" y="258018"/>
                  <a:pt x="21504" y="260140"/>
                  <a:pt x="0" y="261484"/>
                </a:cubicBezTo>
                <a:cubicBezTo>
                  <a:pt x="3908" y="262786"/>
                  <a:pt x="8039" y="263549"/>
                  <a:pt x="11723" y="265391"/>
                </a:cubicBezTo>
                <a:cubicBezTo>
                  <a:pt x="42031" y="280545"/>
                  <a:pt x="5696" y="267290"/>
                  <a:pt x="35169" y="277115"/>
                </a:cubicBezTo>
                <a:cubicBezTo>
                  <a:pt x="37774" y="279720"/>
                  <a:pt x="41337" y="281635"/>
                  <a:pt x="42985" y="284930"/>
                </a:cubicBezTo>
                <a:cubicBezTo>
                  <a:pt x="46669" y="292298"/>
                  <a:pt x="50800" y="308376"/>
                  <a:pt x="50800" y="308376"/>
                </a:cubicBezTo>
                <a:cubicBezTo>
                  <a:pt x="49949" y="315181"/>
                  <a:pt x="48813" y="340871"/>
                  <a:pt x="42985" y="351361"/>
                </a:cubicBezTo>
                <a:cubicBezTo>
                  <a:pt x="20588" y="391676"/>
                  <a:pt x="32290" y="360002"/>
                  <a:pt x="23446" y="386530"/>
                </a:cubicBezTo>
                <a:cubicBezTo>
                  <a:pt x="46863" y="409944"/>
                  <a:pt x="22856" y="389387"/>
                  <a:pt x="93785" y="398253"/>
                </a:cubicBezTo>
                <a:cubicBezTo>
                  <a:pt x="104443" y="399585"/>
                  <a:pt x="114856" y="402671"/>
                  <a:pt x="125046" y="406068"/>
                </a:cubicBezTo>
                <a:cubicBezTo>
                  <a:pt x="128954" y="407371"/>
                  <a:pt x="133168" y="407976"/>
                  <a:pt x="136769" y="409976"/>
                </a:cubicBezTo>
                <a:cubicBezTo>
                  <a:pt x="144980" y="414538"/>
                  <a:pt x="160216" y="425607"/>
                  <a:pt x="160216" y="425607"/>
                </a:cubicBezTo>
                <a:cubicBezTo>
                  <a:pt x="162821" y="429515"/>
                  <a:pt x="163830" y="435230"/>
                  <a:pt x="168031" y="437330"/>
                </a:cubicBezTo>
                <a:cubicBezTo>
                  <a:pt x="186943" y="446786"/>
                  <a:pt x="204301" y="438032"/>
                  <a:pt x="222739" y="433422"/>
                </a:cubicBezTo>
                <a:cubicBezTo>
                  <a:pt x="224041" y="429514"/>
                  <a:pt x="226236" y="425798"/>
                  <a:pt x="226646" y="421699"/>
                </a:cubicBezTo>
                <a:cubicBezTo>
                  <a:pt x="228853" y="399627"/>
                  <a:pt x="228712" y="377373"/>
                  <a:pt x="230554" y="355268"/>
                </a:cubicBezTo>
                <a:cubicBezTo>
                  <a:pt x="231319" y="346090"/>
                  <a:pt x="231815" y="336737"/>
                  <a:pt x="234462" y="327915"/>
                </a:cubicBezTo>
                <a:cubicBezTo>
                  <a:pt x="238165" y="315573"/>
                  <a:pt x="245086" y="315507"/>
                  <a:pt x="254000" y="308376"/>
                </a:cubicBezTo>
                <a:cubicBezTo>
                  <a:pt x="256877" y="306075"/>
                  <a:pt x="259211" y="303166"/>
                  <a:pt x="261816" y="300561"/>
                </a:cubicBezTo>
                <a:cubicBezTo>
                  <a:pt x="263118" y="296653"/>
                  <a:pt x="264639" y="292812"/>
                  <a:pt x="265723" y="288838"/>
                </a:cubicBezTo>
                <a:cubicBezTo>
                  <a:pt x="268549" y="278475"/>
                  <a:pt x="270143" y="267766"/>
                  <a:pt x="273539" y="257576"/>
                </a:cubicBezTo>
                <a:cubicBezTo>
                  <a:pt x="274841" y="253668"/>
                  <a:pt x="274534" y="248766"/>
                  <a:pt x="277446" y="245853"/>
                </a:cubicBezTo>
                <a:cubicBezTo>
                  <a:pt x="280359" y="242940"/>
                  <a:pt x="285485" y="243787"/>
                  <a:pt x="289169" y="241945"/>
                </a:cubicBezTo>
                <a:cubicBezTo>
                  <a:pt x="293370" y="239845"/>
                  <a:pt x="296984" y="236735"/>
                  <a:pt x="300892" y="234130"/>
                </a:cubicBezTo>
                <a:cubicBezTo>
                  <a:pt x="302195" y="230222"/>
                  <a:pt x="304800" y="226526"/>
                  <a:pt x="304800" y="222407"/>
                </a:cubicBezTo>
                <a:cubicBezTo>
                  <a:pt x="304800" y="177016"/>
                  <a:pt x="304060" y="181111"/>
                  <a:pt x="293077" y="148161"/>
                </a:cubicBezTo>
                <a:cubicBezTo>
                  <a:pt x="291774" y="144253"/>
                  <a:pt x="292081" y="139351"/>
                  <a:pt x="289169" y="136438"/>
                </a:cubicBezTo>
                <a:cubicBezTo>
                  <a:pt x="281900" y="129168"/>
                  <a:pt x="278468" y="126758"/>
                  <a:pt x="273539" y="116899"/>
                </a:cubicBezTo>
                <a:cubicBezTo>
                  <a:pt x="271697" y="113215"/>
                  <a:pt x="270934" y="109084"/>
                  <a:pt x="269631" y="105176"/>
                </a:cubicBezTo>
                <a:cubicBezTo>
                  <a:pt x="274668" y="69917"/>
                  <a:pt x="278915" y="53170"/>
                  <a:pt x="269631" y="11391"/>
                </a:cubicBezTo>
                <a:cubicBezTo>
                  <a:pt x="268580" y="6660"/>
                  <a:pt x="279400" y="8135"/>
                  <a:pt x="273539" y="7484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5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5" grpId="0" animBg="1"/>
      <p:bldP spid="40" grpId="0" animBg="1"/>
      <p:bldP spid="48" grpId="0" animBg="1"/>
      <p:bldP spid="49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64291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СТРАНЫ – ГИГАНТЫ ПО ЧИСЛЕННОСТИ НАСЕЛЕНИЯ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1670" y="2143116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Китай – 1 млрд. 480 млн. человек</a:t>
            </a:r>
            <a:endParaRPr lang="ru-RU" sz="2800" baseline="30000" dirty="0"/>
          </a:p>
        </p:txBody>
      </p:sp>
      <p:pic>
        <p:nvPicPr>
          <p:cNvPr id="8" name="Picture 13" descr="C:\Users\User\Desktop\s7121460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928694" cy="6059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71670" y="292893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Индия – 1 млрд. 30 млн. человек</a:t>
            </a:r>
            <a:endParaRPr lang="ru-RU" sz="2800" baseline="30000" dirty="0"/>
          </a:p>
        </p:txBody>
      </p:sp>
      <p:pic>
        <p:nvPicPr>
          <p:cNvPr id="20481" name="Picture 1" descr="C:\Users\User\Desktop\india_small_flag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496"/>
            <a:ext cx="928694" cy="6175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71670" y="364331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США– 285, 9 млн. человек</a:t>
            </a:r>
            <a:endParaRPr lang="ru-RU" sz="2800" baseline="30000" dirty="0"/>
          </a:p>
        </p:txBody>
      </p:sp>
      <p:pic>
        <p:nvPicPr>
          <p:cNvPr id="20482" name="Picture 2" descr="C:\Users\User\Desktop\united_states_small_flag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571876"/>
            <a:ext cx="928694" cy="63383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71670" y="435769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Индонезия – 214, </a:t>
            </a:r>
            <a:r>
              <a:rPr lang="ru-RU" sz="2800" dirty="0"/>
              <a:t>8</a:t>
            </a:r>
            <a:r>
              <a:rPr lang="ru-RU" sz="2800" dirty="0" smtClean="0"/>
              <a:t> млн. человек</a:t>
            </a:r>
            <a:endParaRPr lang="ru-RU" sz="2800" baseline="30000" dirty="0"/>
          </a:p>
        </p:txBody>
      </p:sp>
      <p:pic>
        <p:nvPicPr>
          <p:cNvPr id="20483" name="Picture 3" descr="C:\Users\User\Desktop\indonesia_small_flag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286256"/>
            <a:ext cx="928694" cy="64294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71670" y="5143512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5. Бразилия – 172, 6 млн. человек</a:t>
            </a:r>
            <a:endParaRPr lang="ru-RU" sz="2800" baseline="30000" dirty="0"/>
          </a:p>
        </p:txBody>
      </p:sp>
      <p:pic>
        <p:nvPicPr>
          <p:cNvPr id="18" name="Picture 15" descr="C:\Users\User\Desktop\s33377645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5072074"/>
            <a:ext cx="928694" cy="6650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7158" y="357166"/>
            <a:ext cx="8429684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40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Страны - гиганты</a:t>
            </a:r>
            <a:endParaRPr lang="ru-RU" sz="40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479849" y="1301314"/>
            <a:ext cx="3543615" cy="1287242"/>
            <a:chOff x="4479849" y="1301314"/>
            <a:chExt cx="3543615" cy="1287242"/>
          </a:xfrm>
        </p:grpSpPr>
        <p:sp>
          <p:nvSpPr>
            <p:cNvPr id="6" name="Полилиния 5"/>
            <p:cNvSpPr/>
            <p:nvPr/>
          </p:nvSpPr>
          <p:spPr>
            <a:xfrm>
              <a:off x="4578182" y="1421813"/>
              <a:ext cx="3445282" cy="1166743"/>
            </a:xfrm>
            <a:custGeom>
              <a:avLst/>
              <a:gdLst>
                <a:gd name="connsiteX0" fmla="*/ 157670 w 3445282"/>
                <a:gd name="connsiteY0" fmla="*/ 687121 h 1166743"/>
                <a:gd name="connsiteX1" fmla="*/ 147099 w 3445282"/>
                <a:gd name="connsiteY1" fmla="*/ 671264 h 1166743"/>
                <a:gd name="connsiteX2" fmla="*/ 141813 w 3445282"/>
                <a:gd name="connsiteY2" fmla="*/ 655408 h 1166743"/>
                <a:gd name="connsiteX3" fmla="*/ 110100 w 3445282"/>
                <a:gd name="connsiteY3" fmla="*/ 644837 h 1166743"/>
                <a:gd name="connsiteX4" fmla="*/ 94243 w 3445282"/>
                <a:gd name="connsiteY4" fmla="*/ 639551 h 1166743"/>
                <a:gd name="connsiteX5" fmla="*/ 78387 w 3445282"/>
                <a:gd name="connsiteY5" fmla="*/ 613123 h 1166743"/>
                <a:gd name="connsiteX6" fmla="*/ 57245 w 3445282"/>
                <a:gd name="connsiteY6" fmla="*/ 586696 h 1166743"/>
                <a:gd name="connsiteX7" fmla="*/ 51959 w 3445282"/>
                <a:gd name="connsiteY7" fmla="*/ 570839 h 1166743"/>
                <a:gd name="connsiteX8" fmla="*/ 46673 w 3445282"/>
                <a:gd name="connsiteY8" fmla="*/ 549697 h 1166743"/>
                <a:gd name="connsiteX9" fmla="*/ 30817 w 3445282"/>
                <a:gd name="connsiteY9" fmla="*/ 533840 h 1166743"/>
                <a:gd name="connsiteX10" fmla="*/ 14960 w 3445282"/>
                <a:gd name="connsiteY10" fmla="*/ 528555 h 1166743"/>
                <a:gd name="connsiteX11" fmla="*/ 4389 w 3445282"/>
                <a:gd name="connsiteY11" fmla="*/ 507412 h 1166743"/>
                <a:gd name="connsiteX12" fmla="*/ 57245 w 3445282"/>
                <a:gd name="connsiteY12" fmla="*/ 480985 h 1166743"/>
                <a:gd name="connsiteX13" fmla="*/ 88958 w 3445282"/>
                <a:gd name="connsiteY13" fmla="*/ 465128 h 1166743"/>
                <a:gd name="connsiteX14" fmla="*/ 83672 w 3445282"/>
                <a:gd name="connsiteY14" fmla="*/ 433415 h 1166743"/>
                <a:gd name="connsiteX15" fmla="*/ 73101 w 3445282"/>
                <a:gd name="connsiteY15" fmla="*/ 401701 h 1166743"/>
                <a:gd name="connsiteX16" fmla="*/ 73101 w 3445282"/>
                <a:gd name="connsiteY16" fmla="*/ 322418 h 1166743"/>
                <a:gd name="connsiteX17" fmla="*/ 57245 w 3445282"/>
                <a:gd name="connsiteY17" fmla="*/ 311847 h 1166743"/>
                <a:gd name="connsiteX18" fmla="*/ 41388 w 3445282"/>
                <a:gd name="connsiteY18" fmla="*/ 243135 h 1166743"/>
                <a:gd name="connsiteX19" fmla="*/ 30817 w 3445282"/>
                <a:gd name="connsiteY19" fmla="*/ 211422 h 1166743"/>
                <a:gd name="connsiteX20" fmla="*/ 46673 w 3445282"/>
                <a:gd name="connsiteY20" fmla="*/ 195565 h 1166743"/>
                <a:gd name="connsiteX21" fmla="*/ 62530 w 3445282"/>
                <a:gd name="connsiteY21" fmla="*/ 190279 h 1166743"/>
                <a:gd name="connsiteX22" fmla="*/ 199954 w 3445282"/>
                <a:gd name="connsiteY22" fmla="*/ 195565 h 1166743"/>
                <a:gd name="connsiteX23" fmla="*/ 236953 w 3445282"/>
                <a:gd name="connsiteY23" fmla="*/ 211422 h 1166743"/>
                <a:gd name="connsiteX24" fmla="*/ 273952 w 3445282"/>
                <a:gd name="connsiteY24" fmla="*/ 221993 h 1166743"/>
                <a:gd name="connsiteX25" fmla="*/ 284523 w 3445282"/>
                <a:gd name="connsiteY25" fmla="*/ 237849 h 1166743"/>
                <a:gd name="connsiteX26" fmla="*/ 295094 w 3445282"/>
                <a:gd name="connsiteY26" fmla="*/ 248421 h 1166743"/>
                <a:gd name="connsiteX27" fmla="*/ 289809 w 3445282"/>
                <a:gd name="connsiteY27" fmla="*/ 306562 h 1166743"/>
                <a:gd name="connsiteX28" fmla="*/ 258095 w 3445282"/>
                <a:gd name="connsiteY28" fmla="*/ 295990 h 1166743"/>
                <a:gd name="connsiteX29" fmla="*/ 242239 w 3445282"/>
                <a:gd name="connsiteY29" fmla="*/ 290705 h 1166743"/>
                <a:gd name="connsiteX30" fmla="*/ 147099 w 3445282"/>
                <a:gd name="connsiteY30" fmla="*/ 295990 h 1166743"/>
                <a:gd name="connsiteX31" fmla="*/ 152384 w 3445282"/>
                <a:gd name="connsiteY31" fmla="*/ 317133 h 1166743"/>
                <a:gd name="connsiteX32" fmla="*/ 168241 w 3445282"/>
                <a:gd name="connsiteY32" fmla="*/ 348846 h 1166743"/>
                <a:gd name="connsiteX33" fmla="*/ 184098 w 3445282"/>
                <a:gd name="connsiteY33" fmla="*/ 354132 h 1166743"/>
                <a:gd name="connsiteX34" fmla="*/ 194669 w 3445282"/>
                <a:gd name="connsiteY34" fmla="*/ 385845 h 1166743"/>
                <a:gd name="connsiteX35" fmla="*/ 215811 w 3445282"/>
                <a:gd name="connsiteY35" fmla="*/ 412273 h 1166743"/>
                <a:gd name="connsiteX36" fmla="*/ 231668 w 3445282"/>
                <a:gd name="connsiteY36" fmla="*/ 417558 h 1166743"/>
                <a:gd name="connsiteX37" fmla="*/ 263381 w 3445282"/>
                <a:gd name="connsiteY37" fmla="*/ 406987 h 1166743"/>
                <a:gd name="connsiteX38" fmla="*/ 268667 w 3445282"/>
                <a:gd name="connsiteY38" fmla="*/ 391130 h 1166743"/>
                <a:gd name="connsiteX39" fmla="*/ 300380 w 3445282"/>
                <a:gd name="connsiteY39" fmla="*/ 375274 h 1166743"/>
                <a:gd name="connsiteX40" fmla="*/ 305665 w 3445282"/>
                <a:gd name="connsiteY40" fmla="*/ 343560 h 1166743"/>
                <a:gd name="connsiteX41" fmla="*/ 326808 w 3445282"/>
                <a:gd name="connsiteY41" fmla="*/ 338275 h 1166743"/>
                <a:gd name="connsiteX42" fmla="*/ 363806 w 3445282"/>
                <a:gd name="connsiteY42" fmla="*/ 332989 h 1166743"/>
                <a:gd name="connsiteX43" fmla="*/ 369092 w 3445282"/>
                <a:gd name="connsiteY43" fmla="*/ 317133 h 1166743"/>
                <a:gd name="connsiteX44" fmla="*/ 374378 w 3445282"/>
                <a:gd name="connsiteY44" fmla="*/ 290705 h 1166743"/>
                <a:gd name="connsiteX45" fmla="*/ 390234 w 3445282"/>
                <a:gd name="connsiteY45" fmla="*/ 274848 h 1166743"/>
                <a:gd name="connsiteX46" fmla="*/ 421947 w 3445282"/>
                <a:gd name="connsiteY46" fmla="*/ 280134 h 1166743"/>
                <a:gd name="connsiteX47" fmla="*/ 448375 w 3445282"/>
                <a:gd name="connsiteY47" fmla="*/ 290705 h 1166743"/>
                <a:gd name="connsiteX48" fmla="*/ 485374 w 3445282"/>
                <a:gd name="connsiteY48" fmla="*/ 264277 h 1166743"/>
                <a:gd name="connsiteX49" fmla="*/ 506516 w 3445282"/>
                <a:gd name="connsiteY49" fmla="*/ 258992 h 1166743"/>
                <a:gd name="connsiteX50" fmla="*/ 522373 w 3445282"/>
                <a:gd name="connsiteY50" fmla="*/ 248421 h 1166743"/>
                <a:gd name="connsiteX51" fmla="*/ 538230 w 3445282"/>
                <a:gd name="connsiteY51" fmla="*/ 243135 h 1166743"/>
                <a:gd name="connsiteX52" fmla="*/ 585800 w 3445282"/>
                <a:gd name="connsiteY52" fmla="*/ 269563 h 1166743"/>
                <a:gd name="connsiteX53" fmla="*/ 675654 w 3445282"/>
                <a:gd name="connsiteY53" fmla="*/ 264277 h 1166743"/>
                <a:gd name="connsiteX54" fmla="*/ 680939 w 3445282"/>
                <a:gd name="connsiteY54" fmla="*/ 232564 h 1166743"/>
                <a:gd name="connsiteX55" fmla="*/ 696796 w 3445282"/>
                <a:gd name="connsiteY55" fmla="*/ 221993 h 1166743"/>
                <a:gd name="connsiteX56" fmla="*/ 781365 w 3445282"/>
                <a:gd name="connsiteY56" fmla="*/ 227278 h 1166743"/>
                <a:gd name="connsiteX57" fmla="*/ 813078 w 3445282"/>
                <a:gd name="connsiteY57" fmla="*/ 237849 h 1166743"/>
                <a:gd name="connsiteX58" fmla="*/ 844791 w 3445282"/>
                <a:gd name="connsiteY58" fmla="*/ 253706 h 1166743"/>
                <a:gd name="connsiteX59" fmla="*/ 844791 w 3445282"/>
                <a:gd name="connsiteY59" fmla="*/ 206136 h 1166743"/>
                <a:gd name="connsiteX60" fmla="*/ 834220 w 3445282"/>
                <a:gd name="connsiteY60" fmla="*/ 174423 h 1166743"/>
                <a:gd name="connsiteX61" fmla="*/ 839506 w 3445282"/>
                <a:gd name="connsiteY61" fmla="*/ 142710 h 1166743"/>
                <a:gd name="connsiteX62" fmla="*/ 844791 w 3445282"/>
                <a:gd name="connsiteY62" fmla="*/ 126853 h 1166743"/>
                <a:gd name="connsiteX63" fmla="*/ 871219 w 3445282"/>
                <a:gd name="connsiteY63" fmla="*/ 132138 h 1166743"/>
                <a:gd name="connsiteX64" fmla="*/ 881790 w 3445282"/>
                <a:gd name="connsiteY64" fmla="*/ 142710 h 1166743"/>
                <a:gd name="connsiteX65" fmla="*/ 897647 w 3445282"/>
                <a:gd name="connsiteY65" fmla="*/ 147995 h 1166743"/>
                <a:gd name="connsiteX66" fmla="*/ 918789 w 3445282"/>
                <a:gd name="connsiteY66" fmla="*/ 184994 h 1166743"/>
                <a:gd name="connsiteX67" fmla="*/ 939931 w 3445282"/>
                <a:gd name="connsiteY67" fmla="*/ 216707 h 1166743"/>
                <a:gd name="connsiteX68" fmla="*/ 950502 w 3445282"/>
                <a:gd name="connsiteY68" fmla="*/ 232564 h 1166743"/>
                <a:gd name="connsiteX69" fmla="*/ 961073 w 3445282"/>
                <a:gd name="connsiteY69" fmla="*/ 248421 h 1166743"/>
                <a:gd name="connsiteX70" fmla="*/ 939931 w 3445282"/>
                <a:gd name="connsiteY70" fmla="*/ 258992 h 1166743"/>
                <a:gd name="connsiteX71" fmla="*/ 924075 w 3445282"/>
                <a:gd name="connsiteY71" fmla="*/ 264277 h 1166743"/>
                <a:gd name="connsiteX72" fmla="*/ 892361 w 3445282"/>
                <a:gd name="connsiteY72" fmla="*/ 280134 h 1166743"/>
                <a:gd name="connsiteX73" fmla="*/ 897647 w 3445282"/>
                <a:gd name="connsiteY73" fmla="*/ 306562 h 1166743"/>
                <a:gd name="connsiteX74" fmla="*/ 913504 w 3445282"/>
                <a:gd name="connsiteY74" fmla="*/ 311847 h 1166743"/>
                <a:gd name="connsiteX75" fmla="*/ 971645 w 3445282"/>
                <a:gd name="connsiteY75" fmla="*/ 306562 h 1166743"/>
                <a:gd name="connsiteX76" fmla="*/ 998072 w 3445282"/>
                <a:gd name="connsiteY76" fmla="*/ 280134 h 1166743"/>
                <a:gd name="connsiteX77" fmla="*/ 987501 w 3445282"/>
                <a:gd name="connsiteY77" fmla="*/ 248421 h 1166743"/>
                <a:gd name="connsiteX78" fmla="*/ 1019215 w 3445282"/>
                <a:gd name="connsiteY78" fmla="*/ 243135 h 1166743"/>
                <a:gd name="connsiteX79" fmla="*/ 1040357 w 3445282"/>
                <a:gd name="connsiteY79" fmla="*/ 274848 h 1166743"/>
                <a:gd name="connsiteX80" fmla="*/ 1056213 w 3445282"/>
                <a:gd name="connsiteY80" fmla="*/ 243135 h 1166743"/>
                <a:gd name="connsiteX81" fmla="*/ 1029786 w 3445282"/>
                <a:gd name="connsiteY81" fmla="*/ 216707 h 1166743"/>
                <a:gd name="connsiteX82" fmla="*/ 1013929 w 3445282"/>
                <a:gd name="connsiteY82" fmla="*/ 200851 h 1166743"/>
                <a:gd name="connsiteX83" fmla="*/ 987501 w 3445282"/>
                <a:gd name="connsiteY83" fmla="*/ 195565 h 1166743"/>
                <a:gd name="connsiteX84" fmla="*/ 971645 w 3445282"/>
                <a:gd name="connsiteY84" fmla="*/ 190279 h 1166743"/>
                <a:gd name="connsiteX85" fmla="*/ 950502 w 3445282"/>
                <a:gd name="connsiteY85" fmla="*/ 163852 h 1166743"/>
                <a:gd name="connsiteX86" fmla="*/ 945217 w 3445282"/>
                <a:gd name="connsiteY86" fmla="*/ 147995 h 1166743"/>
                <a:gd name="connsiteX87" fmla="*/ 992787 w 3445282"/>
                <a:gd name="connsiteY87" fmla="*/ 158566 h 1166743"/>
                <a:gd name="connsiteX88" fmla="*/ 1008643 w 3445282"/>
                <a:gd name="connsiteY88" fmla="*/ 169137 h 1166743"/>
                <a:gd name="connsiteX89" fmla="*/ 1019215 w 3445282"/>
                <a:gd name="connsiteY89" fmla="*/ 158566 h 1166743"/>
                <a:gd name="connsiteX90" fmla="*/ 1013929 w 3445282"/>
                <a:gd name="connsiteY90" fmla="*/ 142710 h 1166743"/>
                <a:gd name="connsiteX91" fmla="*/ 1029786 w 3445282"/>
                <a:gd name="connsiteY91" fmla="*/ 132138 h 1166743"/>
                <a:gd name="connsiteX92" fmla="*/ 1087927 w 3445282"/>
                <a:gd name="connsiteY92" fmla="*/ 158566 h 1166743"/>
                <a:gd name="connsiteX93" fmla="*/ 1103783 w 3445282"/>
                <a:gd name="connsiteY93" fmla="*/ 169137 h 1166743"/>
                <a:gd name="connsiteX94" fmla="*/ 1109069 w 3445282"/>
                <a:gd name="connsiteY94" fmla="*/ 184994 h 1166743"/>
                <a:gd name="connsiteX95" fmla="*/ 1124926 w 3445282"/>
                <a:gd name="connsiteY95" fmla="*/ 195565 h 1166743"/>
                <a:gd name="connsiteX96" fmla="*/ 1146068 w 3445282"/>
                <a:gd name="connsiteY96" fmla="*/ 211422 h 1166743"/>
                <a:gd name="connsiteX97" fmla="*/ 1156639 w 3445282"/>
                <a:gd name="connsiteY97" fmla="*/ 153281 h 1166743"/>
                <a:gd name="connsiteX98" fmla="*/ 1146068 w 3445282"/>
                <a:gd name="connsiteY98" fmla="*/ 137424 h 1166743"/>
                <a:gd name="connsiteX99" fmla="*/ 1093212 w 3445282"/>
                <a:gd name="connsiteY99" fmla="*/ 105711 h 1166743"/>
                <a:gd name="connsiteX100" fmla="*/ 1077356 w 3445282"/>
                <a:gd name="connsiteY100" fmla="*/ 100425 h 1166743"/>
                <a:gd name="connsiteX101" fmla="*/ 1093212 w 3445282"/>
                <a:gd name="connsiteY101" fmla="*/ 89854 h 1166743"/>
                <a:gd name="connsiteX102" fmla="*/ 1103783 w 3445282"/>
                <a:gd name="connsiteY102" fmla="*/ 68712 h 1166743"/>
                <a:gd name="connsiteX103" fmla="*/ 1130211 w 3445282"/>
                <a:gd name="connsiteY103" fmla="*/ 63426 h 1166743"/>
                <a:gd name="connsiteX104" fmla="*/ 1151353 w 3445282"/>
                <a:gd name="connsiteY104" fmla="*/ 52855 h 1166743"/>
                <a:gd name="connsiteX105" fmla="*/ 1156639 w 3445282"/>
                <a:gd name="connsiteY105" fmla="*/ 36999 h 1166743"/>
                <a:gd name="connsiteX106" fmla="*/ 1183067 w 3445282"/>
                <a:gd name="connsiteY106" fmla="*/ 21142 h 1166743"/>
                <a:gd name="connsiteX107" fmla="*/ 1320491 w 3445282"/>
                <a:gd name="connsiteY107" fmla="*/ 15856 h 1166743"/>
                <a:gd name="connsiteX108" fmla="*/ 1357490 w 3445282"/>
                <a:gd name="connsiteY108" fmla="*/ 0 h 1166743"/>
                <a:gd name="connsiteX109" fmla="*/ 1399774 w 3445282"/>
                <a:gd name="connsiteY109" fmla="*/ 5285 h 1166743"/>
                <a:gd name="connsiteX110" fmla="*/ 1415631 w 3445282"/>
                <a:gd name="connsiteY110" fmla="*/ 10571 h 1166743"/>
                <a:gd name="connsiteX111" fmla="*/ 1431487 w 3445282"/>
                <a:gd name="connsiteY111" fmla="*/ 21142 h 1166743"/>
                <a:gd name="connsiteX112" fmla="*/ 1579483 w 3445282"/>
                <a:gd name="connsiteY112" fmla="*/ 26427 h 1166743"/>
                <a:gd name="connsiteX113" fmla="*/ 1558341 w 3445282"/>
                <a:gd name="connsiteY113" fmla="*/ 47570 h 1166743"/>
                <a:gd name="connsiteX114" fmla="*/ 1547769 w 3445282"/>
                <a:gd name="connsiteY114" fmla="*/ 63426 h 1166743"/>
                <a:gd name="connsiteX115" fmla="*/ 1531913 w 3445282"/>
                <a:gd name="connsiteY115" fmla="*/ 68712 h 1166743"/>
                <a:gd name="connsiteX116" fmla="*/ 1484343 w 3445282"/>
                <a:gd name="connsiteY116" fmla="*/ 95140 h 1166743"/>
                <a:gd name="connsiteX117" fmla="*/ 1489628 w 3445282"/>
                <a:gd name="connsiteY117" fmla="*/ 142710 h 1166743"/>
                <a:gd name="connsiteX118" fmla="*/ 1537198 w 3445282"/>
                <a:gd name="connsiteY118" fmla="*/ 126853 h 1166743"/>
                <a:gd name="connsiteX119" fmla="*/ 1584768 w 3445282"/>
                <a:gd name="connsiteY119" fmla="*/ 116282 h 1166743"/>
                <a:gd name="connsiteX120" fmla="*/ 1600625 w 3445282"/>
                <a:gd name="connsiteY120" fmla="*/ 105711 h 1166743"/>
                <a:gd name="connsiteX121" fmla="*/ 1653480 w 3445282"/>
                <a:gd name="connsiteY121" fmla="*/ 132138 h 1166743"/>
                <a:gd name="connsiteX122" fmla="*/ 1669337 w 3445282"/>
                <a:gd name="connsiteY122" fmla="*/ 121567 h 1166743"/>
                <a:gd name="connsiteX123" fmla="*/ 1674623 w 3445282"/>
                <a:gd name="connsiteY123" fmla="*/ 105711 h 1166743"/>
                <a:gd name="connsiteX124" fmla="*/ 1716907 w 3445282"/>
                <a:gd name="connsiteY124" fmla="*/ 110996 h 1166743"/>
                <a:gd name="connsiteX125" fmla="*/ 1748620 w 3445282"/>
                <a:gd name="connsiteY125" fmla="*/ 121567 h 1166743"/>
                <a:gd name="connsiteX126" fmla="*/ 1764477 w 3445282"/>
                <a:gd name="connsiteY126" fmla="*/ 126853 h 1166743"/>
                <a:gd name="connsiteX127" fmla="*/ 1843760 w 3445282"/>
                <a:gd name="connsiteY127" fmla="*/ 89854 h 1166743"/>
                <a:gd name="connsiteX128" fmla="*/ 1843760 w 3445282"/>
                <a:gd name="connsiteY128" fmla="*/ 89854 h 1166743"/>
                <a:gd name="connsiteX129" fmla="*/ 1886045 w 3445282"/>
                <a:gd name="connsiteY129" fmla="*/ 79283 h 1166743"/>
                <a:gd name="connsiteX130" fmla="*/ 1923043 w 3445282"/>
                <a:gd name="connsiteY130" fmla="*/ 84569 h 1166743"/>
                <a:gd name="connsiteX131" fmla="*/ 1938900 w 3445282"/>
                <a:gd name="connsiteY131" fmla="*/ 89854 h 1166743"/>
                <a:gd name="connsiteX132" fmla="*/ 1960042 w 3445282"/>
                <a:gd name="connsiteY132" fmla="*/ 121567 h 1166743"/>
                <a:gd name="connsiteX133" fmla="*/ 1970613 w 3445282"/>
                <a:gd name="connsiteY133" fmla="*/ 137424 h 1166743"/>
                <a:gd name="connsiteX134" fmla="*/ 1986470 w 3445282"/>
                <a:gd name="connsiteY134" fmla="*/ 169137 h 1166743"/>
                <a:gd name="connsiteX135" fmla="*/ 2002327 w 3445282"/>
                <a:gd name="connsiteY135" fmla="*/ 179708 h 1166743"/>
                <a:gd name="connsiteX136" fmla="*/ 2071039 w 3445282"/>
                <a:gd name="connsiteY136" fmla="*/ 174423 h 1166743"/>
                <a:gd name="connsiteX137" fmla="*/ 2086895 w 3445282"/>
                <a:gd name="connsiteY137" fmla="*/ 169137 h 1166743"/>
                <a:gd name="connsiteX138" fmla="*/ 2097467 w 3445282"/>
                <a:gd name="connsiteY138" fmla="*/ 158566 h 1166743"/>
                <a:gd name="connsiteX139" fmla="*/ 2187321 w 3445282"/>
                <a:gd name="connsiteY139" fmla="*/ 153281 h 1166743"/>
                <a:gd name="connsiteX140" fmla="*/ 2192606 w 3445282"/>
                <a:gd name="connsiteY140" fmla="*/ 121567 h 1166743"/>
                <a:gd name="connsiteX141" fmla="*/ 2287746 w 3445282"/>
                <a:gd name="connsiteY141" fmla="*/ 126853 h 1166743"/>
                <a:gd name="connsiteX142" fmla="*/ 2303603 w 3445282"/>
                <a:gd name="connsiteY142" fmla="*/ 137424 h 1166743"/>
                <a:gd name="connsiteX143" fmla="*/ 2335316 w 3445282"/>
                <a:gd name="connsiteY143" fmla="*/ 147995 h 1166743"/>
                <a:gd name="connsiteX144" fmla="*/ 2446313 w 3445282"/>
                <a:gd name="connsiteY144" fmla="*/ 153281 h 1166743"/>
                <a:gd name="connsiteX145" fmla="*/ 2478026 w 3445282"/>
                <a:gd name="connsiteY145" fmla="*/ 169137 h 1166743"/>
                <a:gd name="connsiteX146" fmla="*/ 2493883 w 3445282"/>
                <a:gd name="connsiteY146" fmla="*/ 179708 h 1166743"/>
                <a:gd name="connsiteX147" fmla="*/ 2689448 w 3445282"/>
                <a:gd name="connsiteY147" fmla="*/ 184994 h 1166743"/>
                <a:gd name="connsiteX148" fmla="*/ 2710590 w 3445282"/>
                <a:gd name="connsiteY148" fmla="*/ 206136 h 1166743"/>
                <a:gd name="connsiteX149" fmla="*/ 2726447 w 3445282"/>
                <a:gd name="connsiteY149" fmla="*/ 227278 h 1166743"/>
                <a:gd name="connsiteX150" fmla="*/ 2890299 w 3445282"/>
                <a:gd name="connsiteY150" fmla="*/ 232564 h 1166743"/>
                <a:gd name="connsiteX151" fmla="*/ 3017152 w 3445282"/>
                <a:gd name="connsiteY151" fmla="*/ 221993 h 1166743"/>
                <a:gd name="connsiteX152" fmla="*/ 3048865 w 3445282"/>
                <a:gd name="connsiteY152" fmla="*/ 227278 h 1166743"/>
                <a:gd name="connsiteX153" fmla="*/ 3207432 w 3445282"/>
                <a:gd name="connsiteY153" fmla="*/ 237849 h 1166743"/>
                <a:gd name="connsiteX154" fmla="*/ 3223289 w 3445282"/>
                <a:gd name="connsiteY154" fmla="*/ 243135 h 1166743"/>
                <a:gd name="connsiteX155" fmla="*/ 3281430 w 3445282"/>
                <a:gd name="connsiteY155" fmla="*/ 253706 h 1166743"/>
                <a:gd name="connsiteX156" fmla="*/ 3302572 w 3445282"/>
                <a:gd name="connsiteY156" fmla="*/ 269563 h 1166743"/>
                <a:gd name="connsiteX157" fmla="*/ 3329000 w 3445282"/>
                <a:gd name="connsiteY157" fmla="*/ 301276 h 1166743"/>
                <a:gd name="connsiteX158" fmla="*/ 3365998 w 3445282"/>
                <a:gd name="connsiteY158" fmla="*/ 317133 h 1166743"/>
                <a:gd name="connsiteX159" fmla="*/ 3397712 w 3445282"/>
                <a:gd name="connsiteY159" fmla="*/ 322418 h 1166743"/>
                <a:gd name="connsiteX160" fmla="*/ 3413568 w 3445282"/>
                <a:gd name="connsiteY160" fmla="*/ 332989 h 1166743"/>
                <a:gd name="connsiteX161" fmla="*/ 3434710 w 3445282"/>
                <a:gd name="connsiteY161" fmla="*/ 338275 h 1166743"/>
                <a:gd name="connsiteX162" fmla="*/ 3445282 w 3445282"/>
                <a:gd name="connsiteY162" fmla="*/ 369988 h 1166743"/>
                <a:gd name="connsiteX163" fmla="*/ 3439996 w 3445282"/>
                <a:gd name="connsiteY163" fmla="*/ 391130 h 1166743"/>
                <a:gd name="connsiteX164" fmla="*/ 3387141 w 3445282"/>
                <a:gd name="connsiteY164" fmla="*/ 391130 h 1166743"/>
                <a:gd name="connsiteX165" fmla="*/ 3376569 w 3445282"/>
                <a:gd name="connsiteY165" fmla="*/ 375274 h 1166743"/>
                <a:gd name="connsiteX166" fmla="*/ 3286715 w 3445282"/>
                <a:gd name="connsiteY166" fmla="*/ 364703 h 1166743"/>
                <a:gd name="connsiteX167" fmla="*/ 3281430 w 3445282"/>
                <a:gd name="connsiteY167" fmla="*/ 443986 h 1166743"/>
                <a:gd name="connsiteX168" fmla="*/ 3276144 w 3445282"/>
                <a:gd name="connsiteY168" fmla="*/ 480985 h 1166743"/>
                <a:gd name="connsiteX169" fmla="*/ 3212717 w 3445282"/>
                <a:gd name="connsiteY169" fmla="*/ 486270 h 1166743"/>
                <a:gd name="connsiteX170" fmla="*/ 3207432 w 3445282"/>
                <a:gd name="connsiteY170" fmla="*/ 539126 h 1166743"/>
                <a:gd name="connsiteX171" fmla="*/ 3085864 w 3445282"/>
                <a:gd name="connsiteY171" fmla="*/ 528555 h 1166743"/>
                <a:gd name="connsiteX172" fmla="*/ 3080579 w 3445282"/>
                <a:gd name="connsiteY172" fmla="*/ 544411 h 1166743"/>
                <a:gd name="connsiteX173" fmla="*/ 3096435 w 3445282"/>
                <a:gd name="connsiteY173" fmla="*/ 581410 h 1166743"/>
                <a:gd name="connsiteX174" fmla="*/ 3112292 w 3445282"/>
                <a:gd name="connsiteY174" fmla="*/ 586696 h 1166743"/>
                <a:gd name="connsiteX175" fmla="*/ 3128149 w 3445282"/>
                <a:gd name="connsiteY175" fmla="*/ 597267 h 1166743"/>
                <a:gd name="connsiteX176" fmla="*/ 3133434 w 3445282"/>
                <a:gd name="connsiteY176" fmla="*/ 618409 h 1166743"/>
                <a:gd name="connsiteX177" fmla="*/ 3138720 w 3445282"/>
                <a:gd name="connsiteY177" fmla="*/ 660693 h 1166743"/>
                <a:gd name="connsiteX178" fmla="*/ 3154576 w 3445282"/>
                <a:gd name="connsiteY178" fmla="*/ 671264 h 1166743"/>
                <a:gd name="connsiteX179" fmla="*/ 3175719 w 3445282"/>
                <a:gd name="connsiteY179" fmla="*/ 692407 h 1166743"/>
                <a:gd name="connsiteX180" fmla="*/ 3175719 w 3445282"/>
                <a:gd name="connsiteY180" fmla="*/ 761119 h 1166743"/>
                <a:gd name="connsiteX181" fmla="*/ 3154576 w 3445282"/>
                <a:gd name="connsiteY181" fmla="*/ 792832 h 1166743"/>
                <a:gd name="connsiteX182" fmla="*/ 3165147 w 3445282"/>
                <a:gd name="connsiteY182" fmla="*/ 856259 h 1166743"/>
                <a:gd name="connsiteX183" fmla="*/ 3175719 w 3445282"/>
                <a:gd name="connsiteY183" fmla="*/ 866830 h 1166743"/>
                <a:gd name="connsiteX184" fmla="*/ 3170433 w 3445282"/>
                <a:gd name="connsiteY184" fmla="*/ 882686 h 1166743"/>
                <a:gd name="connsiteX185" fmla="*/ 3149291 w 3445282"/>
                <a:gd name="connsiteY185" fmla="*/ 856259 h 1166743"/>
                <a:gd name="connsiteX186" fmla="*/ 3133434 w 3445282"/>
                <a:gd name="connsiteY186" fmla="*/ 782261 h 1166743"/>
                <a:gd name="connsiteX187" fmla="*/ 3117578 w 3445282"/>
                <a:gd name="connsiteY187" fmla="*/ 776975 h 1166743"/>
                <a:gd name="connsiteX188" fmla="*/ 3096435 w 3445282"/>
                <a:gd name="connsiteY188" fmla="*/ 755833 h 1166743"/>
                <a:gd name="connsiteX189" fmla="*/ 3091150 w 3445282"/>
                <a:gd name="connsiteY189" fmla="*/ 739977 h 1166743"/>
                <a:gd name="connsiteX190" fmla="*/ 3064722 w 3445282"/>
                <a:gd name="connsiteY190" fmla="*/ 713549 h 1166743"/>
                <a:gd name="connsiteX191" fmla="*/ 3048865 w 3445282"/>
                <a:gd name="connsiteY191" fmla="*/ 697692 h 1166743"/>
                <a:gd name="connsiteX192" fmla="*/ 3017152 w 3445282"/>
                <a:gd name="connsiteY192" fmla="*/ 650122 h 1166743"/>
                <a:gd name="connsiteX193" fmla="*/ 3006581 w 3445282"/>
                <a:gd name="connsiteY193" fmla="*/ 634266 h 1166743"/>
                <a:gd name="connsiteX194" fmla="*/ 2990724 w 3445282"/>
                <a:gd name="connsiteY194" fmla="*/ 602552 h 1166743"/>
                <a:gd name="connsiteX195" fmla="*/ 2990724 w 3445282"/>
                <a:gd name="connsiteY195" fmla="*/ 480985 h 1166743"/>
                <a:gd name="connsiteX196" fmla="*/ 2911441 w 3445282"/>
                <a:gd name="connsiteY196" fmla="*/ 486270 h 1166743"/>
                <a:gd name="connsiteX197" fmla="*/ 2900870 w 3445282"/>
                <a:gd name="connsiteY197" fmla="*/ 502127 h 1166743"/>
                <a:gd name="connsiteX198" fmla="*/ 2895584 w 3445282"/>
                <a:gd name="connsiteY198" fmla="*/ 560268 h 1166743"/>
                <a:gd name="connsiteX199" fmla="*/ 2879728 w 3445282"/>
                <a:gd name="connsiteY199" fmla="*/ 570839 h 1166743"/>
                <a:gd name="connsiteX200" fmla="*/ 2837443 w 3445282"/>
                <a:gd name="connsiteY200" fmla="*/ 581410 h 1166743"/>
                <a:gd name="connsiteX201" fmla="*/ 2821587 w 3445282"/>
                <a:gd name="connsiteY201" fmla="*/ 591981 h 1166743"/>
                <a:gd name="connsiteX202" fmla="*/ 2752875 w 3445282"/>
                <a:gd name="connsiteY202" fmla="*/ 581410 h 1166743"/>
                <a:gd name="connsiteX203" fmla="*/ 2668306 w 3445282"/>
                <a:gd name="connsiteY203" fmla="*/ 597267 h 1166743"/>
                <a:gd name="connsiteX204" fmla="*/ 2652449 w 3445282"/>
                <a:gd name="connsiteY204" fmla="*/ 618409 h 1166743"/>
                <a:gd name="connsiteX205" fmla="*/ 2647164 w 3445282"/>
                <a:gd name="connsiteY205" fmla="*/ 634266 h 1166743"/>
                <a:gd name="connsiteX206" fmla="*/ 2615450 w 3445282"/>
                <a:gd name="connsiteY206" fmla="*/ 650122 h 1166743"/>
                <a:gd name="connsiteX207" fmla="*/ 2663020 w 3445282"/>
                <a:gd name="connsiteY207" fmla="*/ 702978 h 1166743"/>
                <a:gd name="connsiteX208" fmla="*/ 2715876 w 3445282"/>
                <a:gd name="connsiteY208" fmla="*/ 713549 h 1166743"/>
                <a:gd name="connsiteX209" fmla="*/ 2731732 w 3445282"/>
                <a:gd name="connsiteY209" fmla="*/ 724120 h 1166743"/>
                <a:gd name="connsiteX210" fmla="*/ 2763446 w 3445282"/>
                <a:gd name="connsiteY210" fmla="*/ 766404 h 1166743"/>
                <a:gd name="connsiteX211" fmla="*/ 2774017 w 3445282"/>
                <a:gd name="connsiteY211" fmla="*/ 782261 h 1166743"/>
                <a:gd name="connsiteX212" fmla="*/ 2789873 w 3445282"/>
                <a:gd name="connsiteY212" fmla="*/ 829831 h 1166743"/>
                <a:gd name="connsiteX213" fmla="*/ 2795159 w 3445282"/>
                <a:gd name="connsiteY213" fmla="*/ 845688 h 1166743"/>
                <a:gd name="connsiteX214" fmla="*/ 2805730 w 3445282"/>
                <a:gd name="connsiteY214" fmla="*/ 861544 h 1166743"/>
                <a:gd name="connsiteX215" fmla="*/ 2811016 w 3445282"/>
                <a:gd name="connsiteY215" fmla="*/ 893258 h 1166743"/>
                <a:gd name="connsiteX216" fmla="*/ 2832158 w 3445282"/>
                <a:gd name="connsiteY216" fmla="*/ 924971 h 1166743"/>
                <a:gd name="connsiteX217" fmla="*/ 2837443 w 3445282"/>
                <a:gd name="connsiteY217" fmla="*/ 940827 h 1166743"/>
                <a:gd name="connsiteX218" fmla="*/ 2821587 w 3445282"/>
                <a:gd name="connsiteY218" fmla="*/ 1078252 h 1166743"/>
                <a:gd name="connsiteX219" fmla="*/ 2816301 w 3445282"/>
                <a:gd name="connsiteY219" fmla="*/ 1094108 h 1166743"/>
                <a:gd name="connsiteX220" fmla="*/ 2800445 w 3445282"/>
                <a:gd name="connsiteY220" fmla="*/ 1125822 h 1166743"/>
                <a:gd name="connsiteX221" fmla="*/ 2784588 w 3445282"/>
                <a:gd name="connsiteY221" fmla="*/ 1136393 h 1166743"/>
                <a:gd name="connsiteX222" fmla="*/ 2774017 w 3445282"/>
                <a:gd name="connsiteY222" fmla="*/ 1152249 h 1166743"/>
                <a:gd name="connsiteX223" fmla="*/ 2737018 w 3445282"/>
                <a:gd name="connsiteY223" fmla="*/ 1136393 h 1166743"/>
                <a:gd name="connsiteX224" fmla="*/ 2721161 w 3445282"/>
                <a:gd name="connsiteY224" fmla="*/ 1104679 h 1166743"/>
                <a:gd name="connsiteX225" fmla="*/ 2710590 w 3445282"/>
                <a:gd name="connsiteY225" fmla="*/ 1088823 h 1166743"/>
                <a:gd name="connsiteX226" fmla="*/ 2710590 w 3445282"/>
                <a:gd name="connsiteY226" fmla="*/ 1004254 h 1166743"/>
                <a:gd name="connsiteX227" fmla="*/ 2726447 w 3445282"/>
                <a:gd name="connsiteY227" fmla="*/ 988397 h 1166743"/>
                <a:gd name="connsiteX228" fmla="*/ 2737018 w 3445282"/>
                <a:gd name="connsiteY228" fmla="*/ 972541 h 1166743"/>
                <a:gd name="connsiteX229" fmla="*/ 2731732 w 3445282"/>
                <a:gd name="connsiteY229" fmla="*/ 940827 h 1166743"/>
                <a:gd name="connsiteX230" fmla="*/ 2715876 w 3445282"/>
                <a:gd name="connsiteY230" fmla="*/ 935542 h 1166743"/>
                <a:gd name="connsiteX231" fmla="*/ 2700019 w 3445282"/>
                <a:gd name="connsiteY231" fmla="*/ 924971 h 1166743"/>
                <a:gd name="connsiteX232" fmla="*/ 2594308 w 3445282"/>
                <a:gd name="connsiteY232" fmla="*/ 914400 h 1166743"/>
                <a:gd name="connsiteX233" fmla="*/ 2578452 w 3445282"/>
                <a:gd name="connsiteY233" fmla="*/ 903829 h 1166743"/>
                <a:gd name="connsiteX234" fmla="*/ 2546738 w 3445282"/>
                <a:gd name="connsiteY234" fmla="*/ 893258 h 1166743"/>
                <a:gd name="connsiteX235" fmla="*/ 2509739 w 3445282"/>
                <a:gd name="connsiteY235" fmla="*/ 882686 h 1166743"/>
                <a:gd name="connsiteX236" fmla="*/ 2472741 w 3445282"/>
                <a:gd name="connsiteY236" fmla="*/ 840402 h 1166743"/>
                <a:gd name="connsiteX237" fmla="*/ 2467455 w 3445282"/>
                <a:gd name="connsiteY237" fmla="*/ 824545 h 1166743"/>
                <a:gd name="connsiteX238" fmla="*/ 2451598 w 3445282"/>
                <a:gd name="connsiteY238" fmla="*/ 819260 h 1166743"/>
                <a:gd name="connsiteX239" fmla="*/ 2419885 w 3445282"/>
                <a:gd name="connsiteY239" fmla="*/ 787547 h 1166743"/>
                <a:gd name="connsiteX240" fmla="*/ 2377601 w 3445282"/>
                <a:gd name="connsiteY240" fmla="*/ 755833 h 1166743"/>
                <a:gd name="connsiteX241" fmla="*/ 2340602 w 3445282"/>
                <a:gd name="connsiteY241" fmla="*/ 739977 h 1166743"/>
                <a:gd name="connsiteX242" fmla="*/ 2250747 w 3445282"/>
                <a:gd name="connsiteY242" fmla="*/ 792832 h 1166743"/>
                <a:gd name="connsiteX243" fmla="*/ 2261319 w 3445282"/>
                <a:gd name="connsiteY243" fmla="*/ 803403 h 1166743"/>
                <a:gd name="connsiteX244" fmla="*/ 2266604 w 3445282"/>
                <a:gd name="connsiteY244" fmla="*/ 819260 h 1166743"/>
                <a:gd name="connsiteX245" fmla="*/ 2287746 w 3445282"/>
                <a:gd name="connsiteY245" fmla="*/ 845688 h 1166743"/>
                <a:gd name="connsiteX246" fmla="*/ 2108038 w 3445282"/>
                <a:gd name="connsiteY246" fmla="*/ 861544 h 1166743"/>
                <a:gd name="connsiteX247" fmla="*/ 2092181 w 3445282"/>
                <a:gd name="connsiteY247" fmla="*/ 866830 h 1166743"/>
                <a:gd name="connsiteX248" fmla="*/ 2076324 w 3445282"/>
                <a:gd name="connsiteY248" fmla="*/ 877401 h 1166743"/>
                <a:gd name="connsiteX249" fmla="*/ 2023469 w 3445282"/>
                <a:gd name="connsiteY249" fmla="*/ 872115 h 1166743"/>
                <a:gd name="connsiteX250" fmla="*/ 1991756 w 3445282"/>
                <a:gd name="connsiteY250" fmla="*/ 861544 h 1166743"/>
                <a:gd name="connsiteX251" fmla="*/ 1965328 w 3445282"/>
                <a:gd name="connsiteY251" fmla="*/ 840402 h 1166743"/>
                <a:gd name="connsiteX252" fmla="*/ 1875473 w 3445282"/>
                <a:gd name="connsiteY252" fmla="*/ 829831 h 1166743"/>
                <a:gd name="connsiteX253" fmla="*/ 1859617 w 3445282"/>
                <a:gd name="connsiteY253" fmla="*/ 813974 h 1166743"/>
                <a:gd name="connsiteX254" fmla="*/ 1843760 w 3445282"/>
                <a:gd name="connsiteY254" fmla="*/ 808689 h 1166743"/>
                <a:gd name="connsiteX255" fmla="*/ 1833189 w 3445282"/>
                <a:gd name="connsiteY255" fmla="*/ 787547 h 1166743"/>
                <a:gd name="connsiteX256" fmla="*/ 1806761 w 3445282"/>
                <a:gd name="connsiteY256" fmla="*/ 766404 h 1166743"/>
                <a:gd name="connsiteX257" fmla="*/ 1780334 w 3445282"/>
                <a:gd name="connsiteY257" fmla="*/ 771690 h 1166743"/>
                <a:gd name="connsiteX258" fmla="*/ 1759191 w 3445282"/>
                <a:gd name="connsiteY258" fmla="*/ 861544 h 1166743"/>
                <a:gd name="connsiteX259" fmla="*/ 1632338 w 3445282"/>
                <a:gd name="connsiteY259" fmla="*/ 850973 h 1166743"/>
                <a:gd name="connsiteX260" fmla="*/ 1558341 w 3445282"/>
                <a:gd name="connsiteY260" fmla="*/ 856259 h 1166743"/>
                <a:gd name="connsiteX261" fmla="*/ 1489628 w 3445282"/>
                <a:gd name="connsiteY261" fmla="*/ 866830 h 1166743"/>
                <a:gd name="connsiteX262" fmla="*/ 1473772 w 3445282"/>
                <a:gd name="connsiteY262" fmla="*/ 850973 h 1166743"/>
                <a:gd name="connsiteX263" fmla="*/ 1457915 w 3445282"/>
                <a:gd name="connsiteY263" fmla="*/ 840402 h 1166743"/>
                <a:gd name="connsiteX264" fmla="*/ 1346919 w 3445282"/>
                <a:gd name="connsiteY264" fmla="*/ 824545 h 1166743"/>
                <a:gd name="connsiteX265" fmla="*/ 1315205 w 3445282"/>
                <a:gd name="connsiteY265" fmla="*/ 813974 h 1166743"/>
                <a:gd name="connsiteX266" fmla="*/ 1246493 w 3445282"/>
                <a:gd name="connsiteY266" fmla="*/ 792832 h 1166743"/>
                <a:gd name="connsiteX267" fmla="*/ 1235922 w 3445282"/>
                <a:gd name="connsiteY267" fmla="*/ 755833 h 1166743"/>
                <a:gd name="connsiteX268" fmla="*/ 1198923 w 3445282"/>
                <a:gd name="connsiteY268" fmla="*/ 718834 h 1166743"/>
                <a:gd name="connsiteX269" fmla="*/ 1098498 w 3445282"/>
                <a:gd name="connsiteY269" fmla="*/ 713549 h 1166743"/>
                <a:gd name="connsiteX270" fmla="*/ 1082641 w 3445282"/>
                <a:gd name="connsiteY270" fmla="*/ 708263 h 1166743"/>
                <a:gd name="connsiteX271" fmla="*/ 1061499 w 3445282"/>
                <a:gd name="connsiteY271" fmla="*/ 692407 h 1166743"/>
                <a:gd name="connsiteX272" fmla="*/ 1024500 w 3445282"/>
                <a:gd name="connsiteY272" fmla="*/ 687121 h 1166743"/>
                <a:gd name="connsiteX273" fmla="*/ 955788 w 3445282"/>
                <a:gd name="connsiteY273" fmla="*/ 676550 h 1166743"/>
                <a:gd name="connsiteX274" fmla="*/ 908218 w 3445282"/>
                <a:gd name="connsiteY274" fmla="*/ 687121 h 1166743"/>
                <a:gd name="connsiteX275" fmla="*/ 892361 w 3445282"/>
                <a:gd name="connsiteY275" fmla="*/ 702978 h 1166743"/>
                <a:gd name="connsiteX276" fmla="*/ 860648 w 3445282"/>
                <a:gd name="connsiteY276" fmla="*/ 713549 h 1166743"/>
                <a:gd name="connsiteX277" fmla="*/ 860648 w 3445282"/>
                <a:gd name="connsiteY277" fmla="*/ 761119 h 1166743"/>
                <a:gd name="connsiteX278" fmla="*/ 865934 w 3445282"/>
                <a:gd name="connsiteY278" fmla="*/ 776975 h 1166743"/>
                <a:gd name="connsiteX279" fmla="*/ 881790 w 3445282"/>
                <a:gd name="connsiteY279" fmla="*/ 792832 h 1166743"/>
                <a:gd name="connsiteX280" fmla="*/ 865934 w 3445282"/>
                <a:gd name="connsiteY280" fmla="*/ 819260 h 1166743"/>
                <a:gd name="connsiteX281" fmla="*/ 723224 w 3445282"/>
                <a:gd name="connsiteY281" fmla="*/ 813974 h 1166743"/>
                <a:gd name="connsiteX282" fmla="*/ 696796 w 3445282"/>
                <a:gd name="connsiteY282" fmla="*/ 808689 h 1166743"/>
                <a:gd name="connsiteX283" fmla="*/ 680939 w 3445282"/>
                <a:gd name="connsiteY283" fmla="*/ 803403 h 1166743"/>
                <a:gd name="connsiteX284" fmla="*/ 633369 w 3445282"/>
                <a:gd name="connsiteY284" fmla="*/ 798118 h 1166743"/>
                <a:gd name="connsiteX285" fmla="*/ 585800 w 3445282"/>
                <a:gd name="connsiteY285" fmla="*/ 798118 h 1166743"/>
                <a:gd name="connsiteX286" fmla="*/ 575228 w 3445282"/>
                <a:gd name="connsiteY286" fmla="*/ 808689 h 1166743"/>
                <a:gd name="connsiteX287" fmla="*/ 569943 w 3445282"/>
                <a:gd name="connsiteY287" fmla="*/ 824545 h 1166743"/>
                <a:gd name="connsiteX288" fmla="*/ 585800 w 3445282"/>
                <a:gd name="connsiteY288" fmla="*/ 914400 h 1166743"/>
                <a:gd name="connsiteX289" fmla="*/ 601656 w 3445282"/>
                <a:gd name="connsiteY289" fmla="*/ 924971 h 1166743"/>
                <a:gd name="connsiteX290" fmla="*/ 617513 w 3445282"/>
                <a:gd name="connsiteY290" fmla="*/ 930256 h 1166743"/>
                <a:gd name="connsiteX291" fmla="*/ 633369 w 3445282"/>
                <a:gd name="connsiteY291" fmla="*/ 940827 h 1166743"/>
                <a:gd name="connsiteX292" fmla="*/ 617513 w 3445282"/>
                <a:gd name="connsiteY292" fmla="*/ 998969 h 1166743"/>
                <a:gd name="connsiteX293" fmla="*/ 601656 w 3445282"/>
                <a:gd name="connsiteY293" fmla="*/ 1035967 h 1166743"/>
                <a:gd name="connsiteX294" fmla="*/ 596371 w 3445282"/>
                <a:gd name="connsiteY294" fmla="*/ 1067681 h 1166743"/>
                <a:gd name="connsiteX295" fmla="*/ 585800 w 3445282"/>
                <a:gd name="connsiteY295" fmla="*/ 1104679 h 1166743"/>
                <a:gd name="connsiteX296" fmla="*/ 575228 w 3445282"/>
                <a:gd name="connsiteY296" fmla="*/ 1088823 h 1166743"/>
                <a:gd name="connsiteX297" fmla="*/ 559372 w 3445282"/>
                <a:gd name="connsiteY297" fmla="*/ 1083537 h 1166743"/>
                <a:gd name="connsiteX298" fmla="*/ 421947 w 3445282"/>
                <a:gd name="connsiteY298" fmla="*/ 1078252 h 1166743"/>
                <a:gd name="connsiteX299" fmla="*/ 390234 w 3445282"/>
                <a:gd name="connsiteY299" fmla="*/ 1067681 h 1166743"/>
                <a:gd name="connsiteX300" fmla="*/ 353235 w 3445282"/>
                <a:gd name="connsiteY300" fmla="*/ 1057110 h 1166743"/>
                <a:gd name="connsiteX301" fmla="*/ 342664 w 3445282"/>
                <a:gd name="connsiteY301" fmla="*/ 1046538 h 1166743"/>
                <a:gd name="connsiteX302" fmla="*/ 326808 w 3445282"/>
                <a:gd name="connsiteY302" fmla="*/ 1009540 h 1166743"/>
                <a:gd name="connsiteX303" fmla="*/ 353235 w 3445282"/>
                <a:gd name="connsiteY303" fmla="*/ 972541 h 1166743"/>
                <a:gd name="connsiteX304" fmla="*/ 369092 w 3445282"/>
                <a:gd name="connsiteY304" fmla="*/ 961970 h 1166743"/>
                <a:gd name="connsiteX305" fmla="*/ 390234 w 3445282"/>
                <a:gd name="connsiteY305" fmla="*/ 951399 h 1166743"/>
                <a:gd name="connsiteX306" fmla="*/ 395520 w 3445282"/>
                <a:gd name="connsiteY306" fmla="*/ 930256 h 1166743"/>
                <a:gd name="connsiteX307" fmla="*/ 406091 w 3445282"/>
                <a:gd name="connsiteY307" fmla="*/ 914400 h 1166743"/>
                <a:gd name="connsiteX308" fmla="*/ 400805 w 3445282"/>
                <a:gd name="connsiteY308" fmla="*/ 866830 h 1166743"/>
                <a:gd name="connsiteX309" fmla="*/ 384949 w 3445282"/>
                <a:gd name="connsiteY309" fmla="*/ 861544 h 1166743"/>
                <a:gd name="connsiteX310" fmla="*/ 363806 w 3445282"/>
                <a:gd name="connsiteY310" fmla="*/ 856259 h 1166743"/>
                <a:gd name="connsiteX311" fmla="*/ 310951 w 3445282"/>
                <a:gd name="connsiteY311" fmla="*/ 850973 h 1166743"/>
                <a:gd name="connsiteX312" fmla="*/ 263381 w 3445282"/>
                <a:gd name="connsiteY312" fmla="*/ 829831 h 1166743"/>
                <a:gd name="connsiteX313" fmla="*/ 247524 w 3445282"/>
                <a:gd name="connsiteY313" fmla="*/ 824545 h 1166743"/>
                <a:gd name="connsiteX314" fmla="*/ 231668 w 3445282"/>
                <a:gd name="connsiteY314" fmla="*/ 792832 h 1166743"/>
                <a:gd name="connsiteX315" fmla="*/ 210526 w 3445282"/>
                <a:gd name="connsiteY315" fmla="*/ 761119 h 1166743"/>
                <a:gd name="connsiteX316" fmla="*/ 162956 w 3445282"/>
                <a:gd name="connsiteY316" fmla="*/ 755833 h 1166743"/>
                <a:gd name="connsiteX317" fmla="*/ 157670 w 3445282"/>
                <a:gd name="connsiteY317" fmla="*/ 739977 h 1166743"/>
                <a:gd name="connsiteX318" fmla="*/ 147099 w 3445282"/>
                <a:gd name="connsiteY318" fmla="*/ 729405 h 1166743"/>
                <a:gd name="connsiteX319" fmla="*/ 157670 w 3445282"/>
                <a:gd name="connsiteY319" fmla="*/ 713549 h 1166743"/>
                <a:gd name="connsiteX320" fmla="*/ 152384 w 3445282"/>
                <a:gd name="connsiteY320" fmla="*/ 687121 h 1166743"/>
                <a:gd name="connsiteX321" fmla="*/ 147099 w 3445282"/>
                <a:gd name="connsiteY321" fmla="*/ 671264 h 1166743"/>
                <a:gd name="connsiteX322" fmla="*/ 157670 w 3445282"/>
                <a:gd name="connsiteY322" fmla="*/ 687121 h 116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</a:cxnLst>
              <a:rect l="l" t="t" r="r" b="b"/>
              <a:pathLst>
                <a:path w="3445282" h="1166743">
                  <a:moveTo>
                    <a:pt x="157670" y="687121"/>
                  </a:moveTo>
                  <a:cubicBezTo>
                    <a:pt x="157670" y="687121"/>
                    <a:pt x="149940" y="676946"/>
                    <a:pt x="147099" y="671264"/>
                  </a:cubicBezTo>
                  <a:cubicBezTo>
                    <a:pt x="144607" y="666281"/>
                    <a:pt x="146347" y="658646"/>
                    <a:pt x="141813" y="655408"/>
                  </a:cubicBezTo>
                  <a:cubicBezTo>
                    <a:pt x="132746" y="648932"/>
                    <a:pt x="120671" y="648361"/>
                    <a:pt x="110100" y="644837"/>
                  </a:cubicBezTo>
                  <a:lnTo>
                    <a:pt x="94243" y="639551"/>
                  </a:lnTo>
                  <a:cubicBezTo>
                    <a:pt x="79274" y="594641"/>
                    <a:pt x="100150" y="649394"/>
                    <a:pt x="78387" y="613123"/>
                  </a:cubicBezTo>
                  <a:cubicBezTo>
                    <a:pt x="61368" y="584758"/>
                    <a:pt x="88824" y="607749"/>
                    <a:pt x="57245" y="586696"/>
                  </a:cubicBezTo>
                  <a:cubicBezTo>
                    <a:pt x="55483" y="581410"/>
                    <a:pt x="53490" y="576196"/>
                    <a:pt x="51959" y="570839"/>
                  </a:cubicBezTo>
                  <a:cubicBezTo>
                    <a:pt x="49963" y="563854"/>
                    <a:pt x="50277" y="556004"/>
                    <a:pt x="46673" y="549697"/>
                  </a:cubicBezTo>
                  <a:cubicBezTo>
                    <a:pt x="42964" y="543207"/>
                    <a:pt x="37036" y="537986"/>
                    <a:pt x="30817" y="533840"/>
                  </a:cubicBezTo>
                  <a:cubicBezTo>
                    <a:pt x="26181" y="530749"/>
                    <a:pt x="20246" y="530317"/>
                    <a:pt x="14960" y="528555"/>
                  </a:cubicBezTo>
                  <a:cubicBezTo>
                    <a:pt x="11436" y="521507"/>
                    <a:pt x="5366" y="515231"/>
                    <a:pt x="4389" y="507412"/>
                  </a:cubicBezTo>
                  <a:cubicBezTo>
                    <a:pt x="0" y="472297"/>
                    <a:pt x="32203" y="483767"/>
                    <a:pt x="57245" y="480985"/>
                  </a:cubicBezTo>
                  <a:cubicBezTo>
                    <a:pt x="62789" y="479137"/>
                    <a:pt x="87095" y="472579"/>
                    <a:pt x="88958" y="465128"/>
                  </a:cubicBezTo>
                  <a:cubicBezTo>
                    <a:pt x="91557" y="454731"/>
                    <a:pt x="86271" y="443812"/>
                    <a:pt x="83672" y="433415"/>
                  </a:cubicBezTo>
                  <a:cubicBezTo>
                    <a:pt x="80969" y="422605"/>
                    <a:pt x="73101" y="401701"/>
                    <a:pt x="73101" y="401701"/>
                  </a:cubicBezTo>
                  <a:cubicBezTo>
                    <a:pt x="80736" y="371165"/>
                    <a:pt x="85398" y="362383"/>
                    <a:pt x="73101" y="322418"/>
                  </a:cubicBezTo>
                  <a:cubicBezTo>
                    <a:pt x="71233" y="316347"/>
                    <a:pt x="62530" y="315371"/>
                    <a:pt x="57245" y="311847"/>
                  </a:cubicBezTo>
                  <a:cubicBezTo>
                    <a:pt x="48331" y="231624"/>
                    <a:pt x="60456" y="290805"/>
                    <a:pt x="41388" y="243135"/>
                  </a:cubicBezTo>
                  <a:cubicBezTo>
                    <a:pt x="37250" y="232789"/>
                    <a:pt x="30817" y="211422"/>
                    <a:pt x="30817" y="211422"/>
                  </a:cubicBezTo>
                  <a:cubicBezTo>
                    <a:pt x="36102" y="206136"/>
                    <a:pt x="40454" y="199711"/>
                    <a:pt x="46673" y="195565"/>
                  </a:cubicBezTo>
                  <a:cubicBezTo>
                    <a:pt x="51309" y="192474"/>
                    <a:pt x="56958" y="190279"/>
                    <a:pt x="62530" y="190279"/>
                  </a:cubicBezTo>
                  <a:cubicBezTo>
                    <a:pt x="108372" y="190279"/>
                    <a:pt x="154146" y="193803"/>
                    <a:pt x="199954" y="195565"/>
                  </a:cubicBezTo>
                  <a:cubicBezTo>
                    <a:pt x="243962" y="206568"/>
                    <a:pt x="200447" y="193170"/>
                    <a:pt x="236953" y="211422"/>
                  </a:cubicBezTo>
                  <a:cubicBezTo>
                    <a:pt x="244531" y="215211"/>
                    <a:pt x="267185" y="220301"/>
                    <a:pt x="273952" y="221993"/>
                  </a:cubicBezTo>
                  <a:cubicBezTo>
                    <a:pt x="277476" y="227278"/>
                    <a:pt x="280555" y="232889"/>
                    <a:pt x="284523" y="237849"/>
                  </a:cubicBezTo>
                  <a:cubicBezTo>
                    <a:pt x="287636" y="241740"/>
                    <a:pt x="294712" y="243452"/>
                    <a:pt x="295094" y="248421"/>
                  </a:cubicBezTo>
                  <a:cubicBezTo>
                    <a:pt x="296587" y="267824"/>
                    <a:pt x="291571" y="287182"/>
                    <a:pt x="289809" y="306562"/>
                  </a:cubicBezTo>
                  <a:lnTo>
                    <a:pt x="258095" y="295990"/>
                  </a:lnTo>
                  <a:lnTo>
                    <a:pt x="242239" y="290705"/>
                  </a:lnTo>
                  <a:lnTo>
                    <a:pt x="147099" y="295990"/>
                  </a:lnTo>
                  <a:cubicBezTo>
                    <a:pt x="140130" y="298040"/>
                    <a:pt x="150388" y="310148"/>
                    <a:pt x="152384" y="317133"/>
                  </a:cubicBezTo>
                  <a:cubicBezTo>
                    <a:pt x="155221" y="327061"/>
                    <a:pt x="159663" y="341984"/>
                    <a:pt x="168241" y="348846"/>
                  </a:cubicBezTo>
                  <a:cubicBezTo>
                    <a:pt x="172592" y="352327"/>
                    <a:pt x="178812" y="352370"/>
                    <a:pt x="184098" y="354132"/>
                  </a:cubicBezTo>
                  <a:lnTo>
                    <a:pt x="194669" y="385845"/>
                  </a:lnTo>
                  <a:cubicBezTo>
                    <a:pt x="200765" y="404133"/>
                    <a:pt x="196685" y="402710"/>
                    <a:pt x="215811" y="412273"/>
                  </a:cubicBezTo>
                  <a:cubicBezTo>
                    <a:pt x="220794" y="414765"/>
                    <a:pt x="226382" y="415796"/>
                    <a:pt x="231668" y="417558"/>
                  </a:cubicBezTo>
                  <a:cubicBezTo>
                    <a:pt x="242239" y="414034"/>
                    <a:pt x="259857" y="417558"/>
                    <a:pt x="263381" y="406987"/>
                  </a:cubicBezTo>
                  <a:cubicBezTo>
                    <a:pt x="265143" y="401701"/>
                    <a:pt x="265186" y="395481"/>
                    <a:pt x="268667" y="391130"/>
                  </a:cubicBezTo>
                  <a:cubicBezTo>
                    <a:pt x="276119" y="381814"/>
                    <a:pt x="289933" y="378756"/>
                    <a:pt x="300380" y="375274"/>
                  </a:cubicBezTo>
                  <a:cubicBezTo>
                    <a:pt x="302142" y="364703"/>
                    <a:pt x="299436" y="352281"/>
                    <a:pt x="305665" y="343560"/>
                  </a:cubicBezTo>
                  <a:cubicBezTo>
                    <a:pt x="309887" y="337649"/>
                    <a:pt x="319661" y="339575"/>
                    <a:pt x="326808" y="338275"/>
                  </a:cubicBezTo>
                  <a:cubicBezTo>
                    <a:pt x="339065" y="336046"/>
                    <a:pt x="351473" y="334751"/>
                    <a:pt x="363806" y="332989"/>
                  </a:cubicBezTo>
                  <a:cubicBezTo>
                    <a:pt x="365568" y="327704"/>
                    <a:pt x="367741" y="322538"/>
                    <a:pt x="369092" y="317133"/>
                  </a:cubicBezTo>
                  <a:cubicBezTo>
                    <a:pt x="371271" y="308417"/>
                    <a:pt x="370360" y="298740"/>
                    <a:pt x="374378" y="290705"/>
                  </a:cubicBezTo>
                  <a:cubicBezTo>
                    <a:pt x="377721" y="284019"/>
                    <a:pt x="384949" y="280134"/>
                    <a:pt x="390234" y="274848"/>
                  </a:cubicBezTo>
                  <a:cubicBezTo>
                    <a:pt x="400805" y="276610"/>
                    <a:pt x="412362" y="275341"/>
                    <a:pt x="421947" y="280134"/>
                  </a:cubicBezTo>
                  <a:cubicBezTo>
                    <a:pt x="452002" y="295161"/>
                    <a:pt x="412116" y="302791"/>
                    <a:pt x="448375" y="290705"/>
                  </a:cubicBezTo>
                  <a:cubicBezTo>
                    <a:pt x="461787" y="250469"/>
                    <a:pt x="448020" y="256807"/>
                    <a:pt x="485374" y="264277"/>
                  </a:cubicBezTo>
                  <a:cubicBezTo>
                    <a:pt x="492421" y="262515"/>
                    <a:pt x="499839" y="261853"/>
                    <a:pt x="506516" y="258992"/>
                  </a:cubicBezTo>
                  <a:cubicBezTo>
                    <a:pt x="512355" y="256490"/>
                    <a:pt x="516691" y="251262"/>
                    <a:pt x="522373" y="248421"/>
                  </a:cubicBezTo>
                  <a:cubicBezTo>
                    <a:pt x="527356" y="245929"/>
                    <a:pt x="532944" y="244897"/>
                    <a:pt x="538230" y="243135"/>
                  </a:cubicBezTo>
                  <a:cubicBezTo>
                    <a:pt x="585919" y="255057"/>
                    <a:pt x="575919" y="239923"/>
                    <a:pt x="585800" y="269563"/>
                  </a:cubicBezTo>
                  <a:cubicBezTo>
                    <a:pt x="615751" y="267801"/>
                    <a:pt x="647691" y="275152"/>
                    <a:pt x="675654" y="264277"/>
                  </a:cubicBezTo>
                  <a:cubicBezTo>
                    <a:pt x="685642" y="260393"/>
                    <a:pt x="676146" y="242149"/>
                    <a:pt x="680939" y="232564"/>
                  </a:cubicBezTo>
                  <a:cubicBezTo>
                    <a:pt x="683780" y="226882"/>
                    <a:pt x="691510" y="225517"/>
                    <a:pt x="696796" y="221993"/>
                  </a:cubicBezTo>
                  <a:cubicBezTo>
                    <a:pt x="724986" y="223755"/>
                    <a:pt x="753379" y="223462"/>
                    <a:pt x="781365" y="227278"/>
                  </a:cubicBezTo>
                  <a:cubicBezTo>
                    <a:pt x="792406" y="228783"/>
                    <a:pt x="802507" y="234325"/>
                    <a:pt x="813078" y="237849"/>
                  </a:cubicBezTo>
                  <a:cubicBezTo>
                    <a:pt x="834960" y="245143"/>
                    <a:pt x="824300" y="240045"/>
                    <a:pt x="844791" y="253706"/>
                  </a:cubicBezTo>
                  <a:cubicBezTo>
                    <a:pt x="852545" y="230445"/>
                    <a:pt x="852765" y="238030"/>
                    <a:pt x="844791" y="206136"/>
                  </a:cubicBezTo>
                  <a:cubicBezTo>
                    <a:pt x="842088" y="195326"/>
                    <a:pt x="834220" y="174423"/>
                    <a:pt x="834220" y="174423"/>
                  </a:cubicBezTo>
                  <a:cubicBezTo>
                    <a:pt x="835982" y="163852"/>
                    <a:pt x="837181" y="153172"/>
                    <a:pt x="839506" y="142710"/>
                  </a:cubicBezTo>
                  <a:cubicBezTo>
                    <a:pt x="840715" y="137271"/>
                    <a:pt x="839505" y="128615"/>
                    <a:pt x="844791" y="126853"/>
                  </a:cubicBezTo>
                  <a:cubicBezTo>
                    <a:pt x="853314" y="124012"/>
                    <a:pt x="862410" y="130376"/>
                    <a:pt x="871219" y="132138"/>
                  </a:cubicBezTo>
                  <a:cubicBezTo>
                    <a:pt x="874743" y="135662"/>
                    <a:pt x="877517" y="140146"/>
                    <a:pt x="881790" y="142710"/>
                  </a:cubicBezTo>
                  <a:cubicBezTo>
                    <a:pt x="886568" y="145577"/>
                    <a:pt x="893296" y="144515"/>
                    <a:pt x="897647" y="147995"/>
                  </a:cubicBezTo>
                  <a:cubicBezTo>
                    <a:pt x="904678" y="153620"/>
                    <a:pt x="915188" y="178993"/>
                    <a:pt x="918789" y="184994"/>
                  </a:cubicBezTo>
                  <a:cubicBezTo>
                    <a:pt x="925326" y="195888"/>
                    <a:pt x="932884" y="206136"/>
                    <a:pt x="939931" y="216707"/>
                  </a:cubicBezTo>
                  <a:lnTo>
                    <a:pt x="950502" y="232564"/>
                  </a:lnTo>
                  <a:lnTo>
                    <a:pt x="961073" y="248421"/>
                  </a:lnTo>
                  <a:cubicBezTo>
                    <a:pt x="954026" y="251945"/>
                    <a:pt x="947173" y="255888"/>
                    <a:pt x="939931" y="258992"/>
                  </a:cubicBezTo>
                  <a:cubicBezTo>
                    <a:pt x="934810" y="261187"/>
                    <a:pt x="929058" y="261786"/>
                    <a:pt x="924075" y="264277"/>
                  </a:cubicBezTo>
                  <a:cubicBezTo>
                    <a:pt x="883085" y="284771"/>
                    <a:pt x="932222" y="266846"/>
                    <a:pt x="892361" y="280134"/>
                  </a:cubicBezTo>
                  <a:cubicBezTo>
                    <a:pt x="894123" y="288943"/>
                    <a:pt x="892664" y="299087"/>
                    <a:pt x="897647" y="306562"/>
                  </a:cubicBezTo>
                  <a:cubicBezTo>
                    <a:pt x="900738" y="311198"/>
                    <a:pt x="907932" y="311847"/>
                    <a:pt x="913504" y="311847"/>
                  </a:cubicBezTo>
                  <a:cubicBezTo>
                    <a:pt x="932964" y="311847"/>
                    <a:pt x="952265" y="308324"/>
                    <a:pt x="971645" y="306562"/>
                  </a:cubicBezTo>
                  <a:cubicBezTo>
                    <a:pt x="978691" y="301864"/>
                    <a:pt x="998072" y="291878"/>
                    <a:pt x="998072" y="280134"/>
                  </a:cubicBezTo>
                  <a:cubicBezTo>
                    <a:pt x="998072" y="268991"/>
                    <a:pt x="987501" y="248421"/>
                    <a:pt x="987501" y="248421"/>
                  </a:cubicBezTo>
                  <a:cubicBezTo>
                    <a:pt x="997269" y="238652"/>
                    <a:pt x="1001896" y="227981"/>
                    <a:pt x="1019215" y="243135"/>
                  </a:cubicBezTo>
                  <a:cubicBezTo>
                    <a:pt x="1028776" y="251501"/>
                    <a:pt x="1040357" y="274848"/>
                    <a:pt x="1040357" y="274848"/>
                  </a:cubicBezTo>
                  <a:cubicBezTo>
                    <a:pt x="1044039" y="269325"/>
                    <a:pt x="1057672" y="251890"/>
                    <a:pt x="1056213" y="243135"/>
                  </a:cubicBezTo>
                  <a:cubicBezTo>
                    <a:pt x="1053712" y="228131"/>
                    <a:pt x="1039334" y="224664"/>
                    <a:pt x="1029786" y="216707"/>
                  </a:cubicBezTo>
                  <a:cubicBezTo>
                    <a:pt x="1024044" y="211922"/>
                    <a:pt x="1020615" y="204194"/>
                    <a:pt x="1013929" y="200851"/>
                  </a:cubicBezTo>
                  <a:cubicBezTo>
                    <a:pt x="1005894" y="196833"/>
                    <a:pt x="996217" y="197744"/>
                    <a:pt x="987501" y="195565"/>
                  </a:cubicBezTo>
                  <a:cubicBezTo>
                    <a:pt x="982096" y="194214"/>
                    <a:pt x="976930" y="192041"/>
                    <a:pt x="971645" y="190279"/>
                  </a:cubicBezTo>
                  <a:cubicBezTo>
                    <a:pt x="958357" y="150421"/>
                    <a:pt x="977828" y="198010"/>
                    <a:pt x="950502" y="163852"/>
                  </a:cubicBezTo>
                  <a:cubicBezTo>
                    <a:pt x="947022" y="159501"/>
                    <a:pt x="946979" y="153281"/>
                    <a:pt x="945217" y="147995"/>
                  </a:cubicBezTo>
                  <a:cubicBezTo>
                    <a:pt x="971644" y="130376"/>
                    <a:pt x="955788" y="133900"/>
                    <a:pt x="992787" y="158566"/>
                  </a:cubicBezTo>
                  <a:lnTo>
                    <a:pt x="1008643" y="169137"/>
                  </a:lnTo>
                  <a:cubicBezTo>
                    <a:pt x="1012167" y="165613"/>
                    <a:pt x="1018238" y="163453"/>
                    <a:pt x="1019215" y="158566"/>
                  </a:cubicBezTo>
                  <a:cubicBezTo>
                    <a:pt x="1020308" y="153103"/>
                    <a:pt x="1011860" y="147883"/>
                    <a:pt x="1013929" y="142710"/>
                  </a:cubicBezTo>
                  <a:cubicBezTo>
                    <a:pt x="1016288" y="136812"/>
                    <a:pt x="1024500" y="135662"/>
                    <a:pt x="1029786" y="132138"/>
                  </a:cubicBezTo>
                  <a:cubicBezTo>
                    <a:pt x="1068670" y="139916"/>
                    <a:pt x="1048739" y="132441"/>
                    <a:pt x="1087927" y="158566"/>
                  </a:cubicBezTo>
                  <a:lnTo>
                    <a:pt x="1103783" y="169137"/>
                  </a:lnTo>
                  <a:cubicBezTo>
                    <a:pt x="1105545" y="174423"/>
                    <a:pt x="1105588" y="180643"/>
                    <a:pt x="1109069" y="184994"/>
                  </a:cubicBezTo>
                  <a:cubicBezTo>
                    <a:pt x="1113037" y="189954"/>
                    <a:pt x="1119757" y="191873"/>
                    <a:pt x="1124926" y="195565"/>
                  </a:cubicBezTo>
                  <a:cubicBezTo>
                    <a:pt x="1132094" y="200685"/>
                    <a:pt x="1139021" y="206136"/>
                    <a:pt x="1146068" y="211422"/>
                  </a:cubicBezTo>
                  <a:cubicBezTo>
                    <a:pt x="1176490" y="201280"/>
                    <a:pt x="1169570" y="209316"/>
                    <a:pt x="1156639" y="153281"/>
                  </a:cubicBezTo>
                  <a:cubicBezTo>
                    <a:pt x="1155211" y="147091"/>
                    <a:pt x="1150849" y="141607"/>
                    <a:pt x="1146068" y="137424"/>
                  </a:cubicBezTo>
                  <a:cubicBezTo>
                    <a:pt x="1134044" y="126903"/>
                    <a:pt x="1109441" y="112667"/>
                    <a:pt x="1093212" y="105711"/>
                  </a:cubicBezTo>
                  <a:cubicBezTo>
                    <a:pt x="1088091" y="103516"/>
                    <a:pt x="1082641" y="102187"/>
                    <a:pt x="1077356" y="100425"/>
                  </a:cubicBezTo>
                  <a:cubicBezTo>
                    <a:pt x="1082641" y="96901"/>
                    <a:pt x="1089145" y="94734"/>
                    <a:pt x="1093212" y="89854"/>
                  </a:cubicBezTo>
                  <a:cubicBezTo>
                    <a:pt x="1098256" y="83801"/>
                    <a:pt x="1097371" y="73292"/>
                    <a:pt x="1103783" y="68712"/>
                  </a:cubicBezTo>
                  <a:cubicBezTo>
                    <a:pt x="1111093" y="63490"/>
                    <a:pt x="1121402" y="65188"/>
                    <a:pt x="1130211" y="63426"/>
                  </a:cubicBezTo>
                  <a:cubicBezTo>
                    <a:pt x="1137258" y="59902"/>
                    <a:pt x="1145781" y="58426"/>
                    <a:pt x="1151353" y="52855"/>
                  </a:cubicBezTo>
                  <a:cubicBezTo>
                    <a:pt x="1155293" y="48916"/>
                    <a:pt x="1153773" y="41776"/>
                    <a:pt x="1156639" y="36999"/>
                  </a:cubicBezTo>
                  <a:cubicBezTo>
                    <a:pt x="1162050" y="27982"/>
                    <a:pt x="1172656" y="21860"/>
                    <a:pt x="1183067" y="21142"/>
                  </a:cubicBezTo>
                  <a:cubicBezTo>
                    <a:pt x="1228800" y="17988"/>
                    <a:pt x="1274683" y="17618"/>
                    <a:pt x="1320491" y="15856"/>
                  </a:cubicBezTo>
                  <a:cubicBezTo>
                    <a:pt x="1324622" y="13791"/>
                    <a:pt x="1349711" y="0"/>
                    <a:pt x="1357490" y="0"/>
                  </a:cubicBezTo>
                  <a:cubicBezTo>
                    <a:pt x="1371694" y="0"/>
                    <a:pt x="1385679" y="3523"/>
                    <a:pt x="1399774" y="5285"/>
                  </a:cubicBezTo>
                  <a:cubicBezTo>
                    <a:pt x="1405060" y="7047"/>
                    <a:pt x="1410648" y="8079"/>
                    <a:pt x="1415631" y="10571"/>
                  </a:cubicBezTo>
                  <a:cubicBezTo>
                    <a:pt x="1421313" y="13412"/>
                    <a:pt x="1425164" y="20530"/>
                    <a:pt x="1431487" y="21142"/>
                  </a:cubicBezTo>
                  <a:cubicBezTo>
                    <a:pt x="1480621" y="25897"/>
                    <a:pt x="1530151" y="24665"/>
                    <a:pt x="1579483" y="26427"/>
                  </a:cubicBezTo>
                  <a:cubicBezTo>
                    <a:pt x="1567950" y="61022"/>
                    <a:pt x="1583967" y="27070"/>
                    <a:pt x="1558341" y="47570"/>
                  </a:cubicBezTo>
                  <a:cubicBezTo>
                    <a:pt x="1553381" y="51538"/>
                    <a:pt x="1552729" y="59458"/>
                    <a:pt x="1547769" y="63426"/>
                  </a:cubicBezTo>
                  <a:cubicBezTo>
                    <a:pt x="1543419" y="66906"/>
                    <a:pt x="1536783" y="66006"/>
                    <a:pt x="1531913" y="68712"/>
                  </a:cubicBezTo>
                  <a:cubicBezTo>
                    <a:pt x="1477392" y="99002"/>
                    <a:pt x="1520222" y="83180"/>
                    <a:pt x="1484343" y="95140"/>
                  </a:cubicBezTo>
                  <a:cubicBezTo>
                    <a:pt x="1486105" y="110997"/>
                    <a:pt x="1475947" y="134502"/>
                    <a:pt x="1489628" y="142710"/>
                  </a:cubicBezTo>
                  <a:cubicBezTo>
                    <a:pt x="1503961" y="151310"/>
                    <a:pt x="1520808" y="130131"/>
                    <a:pt x="1537198" y="126853"/>
                  </a:cubicBezTo>
                  <a:cubicBezTo>
                    <a:pt x="1570749" y="120142"/>
                    <a:pt x="1554910" y="123746"/>
                    <a:pt x="1584768" y="116282"/>
                  </a:cubicBezTo>
                  <a:cubicBezTo>
                    <a:pt x="1590054" y="112758"/>
                    <a:pt x="1594272" y="105711"/>
                    <a:pt x="1600625" y="105711"/>
                  </a:cubicBezTo>
                  <a:cubicBezTo>
                    <a:pt x="1632187" y="105711"/>
                    <a:pt x="1635911" y="114569"/>
                    <a:pt x="1653480" y="132138"/>
                  </a:cubicBezTo>
                  <a:cubicBezTo>
                    <a:pt x="1658766" y="128614"/>
                    <a:pt x="1665368" y="126527"/>
                    <a:pt x="1669337" y="121567"/>
                  </a:cubicBezTo>
                  <a:cubicBezTo>
                    <a:pt x="1672818" y="117217"/>
                    <a:pt x="1669184" y="106920"/>
                    <a:pt x="1674623" y="105711"/>
                  </a:cubicBezTo>
                  <a:cubicBezTo>
                    <a:pt x="1688489" y="102630"/>
                    <a:pt x="1702812" y="109234"/>
                    <a:pt x="1716907" y="110996"/>
                  </a:cubicBezTo>
                  <a:lnTo>
                    <a:pt x="1748620" y="121567"/>
                  </a:lnTo>
                  <a:lnTo>
                    <a:pt x="1764477" y="126853"/>
                  </a:lnTo>
                  <a:cubicBezTo>
                    <a:pt x="1826905" y="119916"/>
                    <a:pt x="1800766" y="132848"/>
                    <a:pt x="1843760" y="89854"/>
                  </a:cubicBezTo>
                  <a:lnTo>
                    <a:pt x="1843760" y="89854"/>
                  </a:lnTo>
                  <a:lnTo>
                    <a:pt x="1886045" y="79283"/>
                  </a:lnTo>
                  <a:cubicBezTo>
                    <a:pt x="1898378" y="81045"/>
                    <a:pt x="1910827" y="82126"/>
                    <a:pt x="1923043" y="84569"/>
                  </a:cubicBezTo>
                  <a:cubicBezTo>
                    <a:pt x="1928506" y="85662"/>
                    <a:pt x="1934960" y="85914"/>
                    <a:pt x="1938900" y="89854"/>
                  </a:cubicBezTo>
                  <a:cubicBezTo>
                    <a:pt x="1947884" y="98838"/>
                    <a:pt x="1952995" y="110996"/>
                    <a:pt x="1960042" y="121567"/>
                  </a:cubicBezTo>
                  <a:cubicBezTo>
                    <a:pt x="1963566" y="126853"/>
                    <a:pt x="1968604" y="131398"/>
                    <a:pt x="1970613" y="137424"/>
                  </a:cubicBezTo>
                  <a:cubicBezTo>
                    <a:pt x="1974912" y="150320"/>
                    <a:pt x="1976224" y="158891"/>
                    <a:pt x="1986470" y="169137"/>
                  </a:cubicBezTo>
                  <a:cubicBezTo>
                    <a:pt x="1990962" y="173629"/>
                    <a:pt x="1997041" y="176184"/>
                    <a:pt x="2002327" y="179708"/>
                  </a:cubicBezTo>
                  <a:cubicBezTo>
                    <a:pt x="2025231" y="177946"/>
                    <a:pt x="2048245" y="177272"/>
                    <a:pt x="2071039" y="174423"/>
                  </a:cubicBezTo>
                  <a:cubicBezTo>
                    <a:pt x="2076567" y="173732"/>
                    <a:pt x="2082118" y="172003"/>
                    <a:pt x="2086895" y="169137"/>
                  </a:cubicBezTo>
                  <a:cubicBezTo>
                    <a:pt x="2091168" y="166573"/>
                    <a:pt x="2092545" y="159343"/>
                    <a:pt x="2097467" y="158566"/>
                  </a:cubicBezTo>
                  <a:cubicBezTo>
                    <a:pt x="2127103" y="153887"/>
                    <a:pt x="2157370" y="155043"/>
                    <a:pt x="2187321" y="153281"/>
                  </a:cubicBezTo>
                  <a:cubicBezTo>
                    <a:pt x="2189083" y="142710"/>
                    <a:pt x="2182242" y="124294"/>
                    <a:pt x="2192606" y="121567"/>
                  </a:cubicBezTo>
                  <a:cubicBezTo>
                    <a:pt x="2223322" y="113484"/>
                    <a:pt x="2256303" y="122361"/>
                    <a:pt x="2287746" y="126853"/>
                  </a:cubicBezTo>
                  <a:cubicBezTo>
                    <a:pt x="2294035" y="127751"/>
                    <a:pt x="2297798" y="134844"/>
                    <a:pt x="2303603" y="137424"/>
                  </a:cubicBezTo>
                  <a:cubicBezTo>
                    <a:pt x="2313785" y="141949"/>
                    <a:pt x="2324186" y="147465"/>
                    <a:pt x="2335316" y="147995"/>
                  </a:cubicBezTo>
                  <a:lnTo>
                    <a:pt x="2446313" y="153281"/>
                  </a:lnTo>
                  <a:cubicBezTo>
                    <a:pt x="2491748" y="183572"/>
                    <a:pt x="2434265" y="147258"/>
                    <a:pt x="2478026" y="169137"/>
                  </a:cubicBezTo>
                  <a:cubicBezTo>
                    <a:pt x="2483708" y="171978"/>
                    <a:pt x="2487548" y="179233"/>
                    <a:pt x="2493883" y="179708"/>
                  </a:cubicBezTo>
                  <a:cubicBezTo>
                    <a:pt x="2558912" y="184585"/>
                    <a:pt x="2624260" y="183232"/>
                    <a:pt x="2689448" y="184994"/>
                  </a:cubicBezTo>
                  <a:cubicBezTo>
                    <a:pt x="2701376" y="220774"/>
                    <a:pt x="2684569" y="184452"/>
                    <a:pt x="2710590" y="206136"/>
                  </a:cubicBezTo>
                  <a:cubicBezTo>
                    <a:pt x="2717358" y="211775"/>
                    <a:pt x="2717731" y="225996"/>
                    <a:pt x="2726447" y="227278"/>
                  </a:cubicBezTo>
                  <a:cubicBezTo>
                    <a:pt x="2780511" y="235229"/>
                    <a:pt x="2835682" y="230802"/>
                    <a:pt x="2890299" y="232564"/>
                  </a:cubicBezTo>
                  <a:cubicBezTo>
                    <a:pt x="2908264" y="178662"/>
                    <a:pt x="2891073" y="213298"/>
                    <a:pt x="3017152" y="221993"/>
                  </a:cubicBezTo>
                  <a:cubicBezTo>
                    <a:pt x="3027843" y="222730"/>
                    <a:pt x="3038222" y="226026"/>
                    <a:pt x="3048865" y="227278"/>
                  </a:cubicBezTo>
                  <a:cubicBezTo>
                    <a:pt x="3102765" y="233619"/>
                    <a:pt x="3152385" y="234952"/>
                    <a:pt x="3207432" y="237849"/>
                  </a:cubicBezTo>
                  <a:cubicBezTo>
                    <a:pt x="3212718" y="239611"/>
                    <a:pt x="3217807" y="242138"/>
                    <a:pt x="3223289" y="243135"/>
                  </a:cubicBezTo>
                  <a:cubicBezTo>
                    <a:pt x="3289039" y="255091"/>
                    <a:pt x="3245062" y="241585"/>
                    <a:pt x="3281430" y="253706"/>
                  </a:cubicBezTo>
                  <a:cubicBezTo>
                    <a:pt x="3288477" y="258992"/>
                    <a:pt x="3296343" y="263334"/>
                    <a:pt x="3302572" y="269563"/>
                  </a:cubicBezTo>
                  <a:cubicBezTo>
                    <a:pt x="3310574" y="277565"/>
                    <a:pt x="3318333" y="294165"/>
                    <a:pt x="3329000" y="301276"/>
                  </a:cubicBezTo>
                  <a:cubicBezTo>
                    <a:pt x="3337077" y="306660"/>
                    <a:pt x="3355429" y="314784"/>
                    <a:pt x="3365998" y="317133"/>
                  </a:cubicBezTo>
                  <a:cubicBezTo>
                    <a:pt x="3376460" y="319458"/>
                    <a:pt x="3387141" y="320656"/>
                    <a:pt x="3397712" y="322418"/>
                  </a:cubicBezTo>
                  <a:cubicBezTo>
                    <a:pt x="3402997" y="325942"/>
                    <a:pt x="3407729" y="330487"/>
                    <a:pt x="3413568" y="332989"/>
                  </a:cubicBezTo>
                  <a:cubicBezTo>
                    <a:pt x="3420245" y="335851"/>
                    <a:pt x="3429982" y="332760"/>
                    <a:pt x="3434710" y="338275"/>
                  </a:cubicBezTo>
                  <a:cubicBezTo>
                    <a:pt x="3441962" y="346735"/>
                    <a:pt x="3445282" y="369988"/>
                    <a:pt x="3445282" y="369988"/>
                  </a:cubicBezTo>
                  <a:cubicBezTo>
                    <a:pt x="3443520" y="377035"/>
                    <a:pt x="3444534" y="385458"/>
                    <a:pt x="3439996" y="391130"/>
                  </a:cubicBezTo>
                  <a:cubicBezTo>
                    <a:pt x="3430533" y="402958"/>
                    <a:pt x="3388931" y="391386"/>
                    <a:pt x="3387141" y="391130"/>
                  </a:cubicBezTo>
                  <a:cubicBezTo>
                    <a:pt x="3383617" y="385845"/>
                    <a:pt x="3380636" y="380154"/>
                    <a:pt x="3376569" y="375274"/>
                  </a:cubicBezTo>
                  <a:cubicBezTo>
                    <a:pt x="3348470" y="341556"/>
                    <a:pt x="3350825" y="360123"/>
                    <a:pt x="3286715" y="364703"/>
                  </a:cubicBezTo>
                  <a:cubicBezTo>
                    <a:pt x="3262635" y="400822"/>
                    <a:pt x="3281430" y="365509"/>
                    <a:pt x="3281430" y="443986"/>
                  </a:cubicBezTo>
                  <a:cubicBezTo>
                    <a:pt x="3281430" y="456444"/>
                    <a:pt x="3286754" y="474456"/>
                    <a:pt x="3276144" y="480985"/>
                  </a:cubicBezTo>
                  <a:cubicBezTo>
                    <a:pt x="3258075" y="492104"/>
                    <a:pt x="3233859" y="484508"/>
                    <a:pt x="3212717" y="486270"/>
                  </a:cubicBezTo>
                  <a:cubicBezTo>
                    <a:pt x="3210955" y="503889"/>
                    <a:pt x="3223269" y="531207"/>
                    <a:pt x="3207432" y="539126"/>
                  </a:cubicBezTo>
                  <a:cubicBezTo>
                    <a:pt x="3191170" y="547257"/>
                    <a:pt x="3117064" y="533754"/>
                    <a:pt x="3085864" y="528555"/>
                  </a:cubicBezTo>
                  <a:cubicBezTo>
                    <a:pt x="3084102" y="533840"/>
                    <a:pt x="3080579" y="538840"/>
                    <a:pt x="3080579" y="544411"/>
                  </a:cubicBezTo>
                  <a:cubicBezTo>
                    <a:pt x="3080579" y="550730"/>
                    <a:pt x="3094370" y="579345"/>
                    <a:pt x="3096435" y="581410"/>
                  </a:cubicBezTo>
                  <a:cubicBezTo>
                    <a:pt x="3100375" y="585350"/>
                    <a:pt x="3107309" y="584204"/>
                    <a:pt x="3112292" y="586696"/>
                  </a:cubicBezTo>
                  <a:cubicBezTo>
                    <a:pt x="3117974" y="589537"/>
                    <a:pt x="3122863" y="593743"/>
                    <a:pt x="3128149" y="597267"/>
                  </a:cubicBezTo>
                  <a:cubicBezTo>
                    <a:pt x="3129911" y="604314"/>
                    <a:pt x="3132240" y="611244"/>
                    <a:pt x="3133434" y="618409"/>
                  </a:cubicBezTo>
                  <a:cubicBezTo>
                    <a:pt x="3135769" y="632420"/>
                    <a:pt x="3133445" y="647505"/>
                    <a:pt x="3138720" y="660693"/>
                  </a:cubicBezTo>
                  <a:cubicBezTo>
                    <a:pt x="3141079" y="666591"/>
                    <a:pt x="3149753" y="667130"/>
                    <a:pt x="3154576" y="671264"/>
                  </a:cubicBezTo>
                  <a:cubicBezTo>
                    <a:pt x="3162143" y="677750"/>
                    <a:pt x="3175719" y="692407"/>
                    <a:pt x="3175719" y="692407"/>
                  </a:cubicBezTo>
                  <a:cubicBezTo>
                    <a:pt x="3184588" y="719014"/>
                    <a:pt x="3187964" y="721937"/>
                    <a:pt x="3175719" y="761119"/>
                  </a:cubicBezTo>
                  <a:cubicBezTo>
                    <a:pt x="3171929" y="773246"/>
                    <a:pt x="3154576" y="792832"/>
                    <a:pt x="3154576" y="792832"/>
                  </a:cubicBezTo>
                  <a:cubicBezTo>
                    <a:pt x="3155097" y="797522"/>
                    <a:pt x="3156696" y="842175"/>
                    <a:pt x="3165147" y="856259"/>
                  </a:cubicBezTo>
                  <a:cubicBezTo>
                    <a:pt x="3167711" y="860532"/>
                    <a:pt x="3172195" y="863306"/>
                    <a:pt x="3175719" y="866830"/>
                  </a:cubicBezTo>
                  <a:cubicBezTo>
                    <a:pt x="3173957" y="872115"/>
                    <a:pt x="3175416" y="880195"/>
                    <a:pt x="3170433" y="882686"/>
                  </a:cubicBezTo>
                  <a:cubicBezTo>
                    <a:pt x="3151897" y="891954"/>
                    <a:pt x="3150436" y="860837"/>
                    <a:pt x="3149291" y="856259"/>
                  </a:cubicBezTo>
                  <a:cubicBezTo>
                    <a:pt x="3147922" y="841201"/>
                    <a:pt x="3153333" y="798181"/>
                    <a:pt x="3133434" y="782261"/>
                  </a:cubicBezTo>
                  <a:cubicBezTo>
                    <a:pt x="3129084" y="778780"/>
                    <a:pt x="3122863" y="778737"/>
                    <a:pt x="3117578" y="776975"/>
                  </a:cubicBezTo>
                  <a:cubicBezTo>
                    <a:pt x="3103482" y="734692"/>
                    <a:pt x="3124626" y="784024"/>
                    <a:pt x="3096435" y="755833"/>
                  </a:cubicBezTo>
                  <a:cubicBezTo>
                    <a:pt x="3092496" y="751894"/>
                    <a:pt x="3094493" y="744434"/>
                    <a:pt x="3091150" y="739977"/>
                  </a:cubicBezTo>
                  <a:cubicBezTo>
                    <a:pt x="3083675" y="730010"/>
                    <a:pt x="3073531" y="722358"/>
                    <a:pt x="3064722" y="713549"/>
                  </a:cubicBezTo>
                  <a:cubicBezTo>
                    <a:pt x="3059436" y="708263"/>
                    <a:pt x="3053011" y="703912"/>
                    <a:pt x="3048865" y="697692"/>
                  </a:cubicBezTo>
                  <a:lnTo>
                    <a:pt x="3017152" y="650122"/>
                  </a:lnTo>
                  <a:cubicBezTo>
                    <a:pt x="3013628" y="644837"/>
                    <a:pt x="3008590" y="640292"/>
                    <a:pt x="3006581" y="634266"/>
                  </a:cubicBezTo>
                  <a:cubicBezTo>
                    <a:pt x="2999286" y="612383"/>
                    <a:pt x="3004386" y="623045"/>
                    <a:pt x="2990724" y="602552"/>
                  </a:cubicBezTo>
                  <a:cubicBezTo>
                    <a:pt x="2991170" y="597205"/>
                    <a:pt x="3003853" y="489191"/>
                    <a:pt x="2990724" y="480985"/>
                  </a:cubicBezTo>
                  <a:cubicBezTo>
                    <a:pt x="2968264" y="466947"/>
                    <a:pt x="2937869" y="484508"/>
                    <a:pt x="2911441" y="486270"/>
                  </a:cubicBezTo>
                  <a:cubicBezTo>
                    <a:pt x="2907917" y="491556"/>
                    <a:pt x="2901445" y="495801"/>
                    <a:pt x="2900870" y="502127"/>
                  </a:cubicBezTo>
                  <a:cubicBezTo>
                    <a:pt x="2897467" y="539568"/>
                    <a:pt x="2918274" y="537578"/>
                    <a:pt x="2895584" y="560268"/>
                  </a:cubicBezTo>
                  <a:cubicBezTo>
                    <a:pt x="2891092" y="564760"/>
                    <a:pt x="2885698" y="568668"/>
                    <a:pt x="2879728" y="570839"/>
                  </a:cubicBezTo>
                  <a:cubicBezTo>
                    <a:pt x="2866074" y="575804"/>
                    <a:pt x="2837443" y="581410"/>
                    <a:pt x="2837443" y="581410"/>
                  </a:cubicBezTo>
                  <a:cubicBezTo>
                    <a:pt x="2832158" y="584934"/>
                    <a:pt x="2827917" y="591453"/>
                    <a:pt x="2821587" y="591981"/>
                  </a:cubicBezTo>
                  <a:cubicBezTo>
                    <a:pt x="2798754" y="593884"/>
                    <a:pt x="2774944" y="586928"/>
                    <a:pt x="2752875" y="581410"/>
                  </a:cubicBezTo>
                  <a:cubicBezTo>
                    <a:pt x="2723496" y="583670"/>
                    <a:pt x="2690648" y="574925"/>
                    <a:pt x="2668306" y="597267"/>
                  </a:cubicBezTo>
                  <a:cubicBezTo>
                    <a:pt x="2662077" y="603496"/>
                    <a:pt x="2657735" y="611362"/>
                    <a:pt x="2652449" y="618409"/>
                  </a:cubicBezTo>
                  <a:cubicBezTo>
                    <a:pt x="2650687" y="623695"/>
                    <a:pt x="2650644" y="629915"/>
                    <a:pt x="2647164" y="634266"/>
                  </a:cubicBezTo>
                  <a:cubicBezTo>
                    <a:pt x="2639712" y="643581"/>
                    <a:pt x="2625896" y="646640"/>
                    <a:pt x="2615450" y="650122"/>
                  </a:cubicBezTo>
                  <a:cubicBezTo>
                    <a:pt x="2628359" y="701758"/>
                    <a:pt x="2612734" y="691146"/>
                    <a:pt x="2663020" y="702978"/>
                  </a:cubicBezTo>
                  <a:cubicBezTo>
                    <a:pt x="2680510" y="707093"/>
                    <a:pt x="2715876" y="713549"/>
                    <a:pt x="2715876" y="713549"/>
                  </a:cubicBezTo>
                  <a:cubicBezTo>
                    <a:pt x="2721161" y="717073"/>
                    <a:pt x="2726772" y="720152"/>
                    <a:pt x="2731732" y="724120"/>
                  </a:cubicBezTo>
                  <a:cubicBezTo>
                    <a:pt x="2745703" y="735296"/>
                    <a:pt x="2753778" y="751903"/>
                    <a:pt x="2763446" y="766404"/>
                  </a:cubicBezTo>
                  <a:lnTo>
                    <a:pt x="2774017" y="782261"/>
                  </a:lnTo>
                  <a:lnTo>
                    <a:pt x="2789873" y="829831"/>
                  </a:lnTo>
                  <a:cubicBezTo>
                    <a:pt x="2791635" y="835117"/>
                    <a:pt x="2792068" y="841052"/>
                    <a:pt x="2795159" y="845688"/>
                  </a:cubicBezTo>
                  <a:lnTo>
                    <a:pt x="2805730" y="861544"/>
                  </a:lnTo>
                  <a:cubicBezTo>
                    <a:pt x="2807492" y="872115"/>
                    <a:pt x="2806894" y="883365"/>
                    <a:pt x="2811016" y="893258"/>
                  </a:cubicBezTo>
                  <a:cubicBezTo>
                    <a:pt x="2815902" y="904985"/>
                    <a:pt x="2832158" y="924971"/>
                    <a:pt x="2832158" y="924971"/>
                  </a:cubicBezTo>
                  <a:cubicBezTo>
                    <a:pt x="2833920" y="930256"/>
                    <a:pt x="2837443" y="935256"/>
                    <a:pt x="2837443" y="940827"/>
                  </a:cubicBezTo>
                  <a:cubicBezTo>
                    <a:pt x="2837443" y="1040133"/>
                    <a:pt x="2841470" y="1018606"/>
                    <a:pt x="2821587" y="1078252"/>
                  </a:cubicBezTo>
                  <a:lnTo>
                    <a:pt x="2816301" y="1094108"/>
                  </a:lnTo>
                  <a:cubicBezTo>
                    <a:pt x="2812002" y="1107006"/>
                    <a:pt x="2810692" y="1115575"/>
                    <a:pt x="2800445" y="1125822"/>
                  </a:cubicBezTo>
                  <a:cubicBezTo>
                    <a:pt x="2795953" y="1130314"/>
                    <a:pt x="2789874" y="1132869"/>
                    <a:pt x="2784588" y="1136393"/>
                  </a:cubicBezTo>
                  <a:cubicBezTo>
                    <a:pt x="2781064" y="1141678"/>
                    <a:pt x="2778977" y="1148281"/>
                    <a:pt x="2774017" y="1152249"/>
                  </a:cubicBezTo>
                  <a:cubicBezTo>
                    <a:pt x="2755899" y="1166743"/>
                    <a:pt x="2749231" y="1150642"/>
                    <a:pt x="2737018" y="1136393"/>
                  </a:cubicBezTo>
                  <a:cubicBezTo>
                    <a:pt x="2718842" y="1115187"/>
                    <a:pt x="2732416" y="1127188"/>
                    <a:pt x="2721161" y="1104679"/>
                  </a:cubicBezTo>
                  <a:cubicBezTo>
                    <a:pt x="2718320" y="1098997"/>
                    <a:pt x="2714114" y="1094108"/>
                    <a:pt x="2710590" y="1088823"/>
                  </a:cubicBezTo>
                  <a:cubicBezTo>
                    <a:pt x="2702306" y="1055685"/>
                    <a:pt x="2698433" y="1049843"/>
                    <a:pt x="2710590" y="1004254"/>
                  </a:cubicBezTo>
                  <a:cubicBezTo>
                    <a:pt x="2712516" y="997031"/>
                    <a:pt x="2721662" y="994139"/>
                    <a:pt x="2726447" y="988397"/>
                  </a:cubicBezTo>
                  <a:cubicBezTo>
                    <a:pt x="2730514" y="983517"/>
                    <a:pt x="2733494" y="977826"/>
                    <a:pt x="2737018" y="972541"/>
                  </a:cubicBezTo>
                  <a:cubicBezTo>
                    <a:pt x="2735256" y="961970"/>
                    <a:pt x="2737049" y="950132"/>
                    <a:pt x="2731732" y="940827"/>
                  </a:cubicBezTo>
                  <a:cubicBezTo>
                    <a:pt x="2728968" y="935990"/>
                    <a:pt x="2720859" y="938033"/>
                    <a:pt x="2715876" y="935542"/>
                  </a:cubicBezTo>
                  <a:cubicBezTo>
                    <a:pt x="2710194" y="932701"/>
                    <a:pt x="2706046" y="926980"/>
                    <a:pt x="2700019" y="924971"/>
                  </a:cubicBezTo>
                  <a:cubicBezTo>
                    <a:pt x="2679613" y="918169"/>
                    <a:pt x="2596620" y="914565"/>
                    <a:pt x="2594308" y="914400"/>
                  </a:cubicBezTo>
                  <a:cubicBezTo>
                    <a:pt x="2589023" y="910876"/>
                    <a:pt x="2584257" y="906409"/>
                    <a:pt x="2578452" y="903829"/>
                  </a:cubicBezTo>
                  <a:cubicBezTo>
                    <a:pt x="2568269" y="899303"/>
                    <a:pt x="2557309" y="896782"/>
                    <a:pt x="2546738" y="893258"/>
                  </a:cubicBezTo>
                  <a:cubicBezTo>
                    <a:pt x="2523981" y="885672"/>
                    <a:pt x="2536299" y="889326"/>
                    <a:pt x="2509739" y="882686"/>
                  </a:cubicBezTo>
                  <a:cubicBezTo>
                    <a:pt x="2491240" y="870353"/>
                    <a:pt x="2481551" y="866829"/>
                    <a:pt x="2472741" y="840402"/>
                  </a:cubicBezTo>
                  <a:cubicBezTo>
                    <a:pt x="2470979" y="835116"/>
                    <a:pt x="2471395" y="828485"/>
                    <a:pt x="2467455" y="824545"/>
                  </a:cubicBezTo>
                  <a:cubicBezTo>
                    <a:pt x="2463515" y="820605"/>
                    <a:pt x="2456884" y="821022"/>
                    <a:pt x="2451598" y="819260"/>
                  </a:cubicBezTo>
                  <a:lnTo>
                    <a:pt x="2419885" y="787547"/>
                  </a:lnTo>
                  <a:cubicBezTo>
                    <a:pt x="2407362" y="775024"/>
                    <a:pt x="2395536" y="761810"/>
                    <a:pt x="2377601" y="755833"/>
                  </a:cubicBezTo>
                  <a:cubicBezTo>
                    <a:pt x="2354269" y="748057"/>
                    <a:pt x="2366727" y="753040"/>
                    <a:pt x="2340602" y="739977"/>
                  </a:cubicBezTo>
                  <a:cubicBezTo>
                    <a:pt x="2254618" y="744753"/>
                    <a:pt x="2229354" y="714394"/>
                    <a:pt x="2250747" y="792832"/>
                  </a:cubicBezTo>
                  <a:cubicBezTo>
                    <a:pt x="2252058" y="797640"/>
                    <a:pt x="2257795" y="799879"/>
                    <a:pt x="2261319" y="803403"/>
                  </a:cubicBezTo>
                  <a:cubicBezTo>
                    <a:pt x="2263081" y="808689"/>
                    <a:pt x="2264112" y="814277"/>
                    <a:pt x="2266604" y="819260"/>
                  </a:cubicBezTo>
                  <a:cubicBezTo>
                    <a:pt x="2273270" y="832592"/>
                    <a:pt x="2277916" y="835857"/>
                    <a:pt x="2287746" y="845688"/>
                  </a:cubicBezTo>
                  <a:cubicBezTo>
                    <a:pt x="2218298" y="868836"/>
                    <a:pt x="2293847" y="845149"/>
                    <a:pt x="2108038" y="861544"/>
                  </a:cubicBezTo>
                  <a:cubicBezTo>
                    <a:pt x="2102488" y="862034"/>
                    <a:pt x="2097164" y="864338"/>
                    <a:pt x="2092181" y="866830"/>
                  </a:cubicBezTo>
                  <a:cubicBezTo>
                    <a:pt x="2086499" y="869671"/>
                    <a:pt x="2081610" y="873877"/>
                    <a:pt x="2076324" y="877401"/>
                  </a:cubicBezTo>
                  <a:cubicBezTo>
                    <a:pt x="2058706" y="875639"/>
                    <a:pt x="2040872" y="875378"/>
                    <a:pt x="2023469" y="872115"/>
                  </a:cubicBezTo>
                  <a:cubicBezTo>
                    <a:pt x="2012517" y="870061"/>
                    <a:pt x="1991756" y="861544"/>
                    <a:pt x="1991756" y="861544"/>
                  </a:cubicBezTo>
                  <a:cubicBezTo>
                    <a:pt x="1984540" y="854328"/>
                    <a:pt x="1975327" y="843735"/>
                    <a:pt x="1965328" y="840402"/>
                  </a:cubicBezTo>
                  <a:cubicBezTo>
                    <a:pt x="1949415" y="835097"/>
                    <a:pt x="1880739" y="830310"/>
                    <a:pt x="1875473" y="829831"/>
                  </a:cubicBezTo>
                  <a:cubicBezTo>
                    <a:pt x="1870188" y="824545"/>
                    <a:pt x="1865836" y="818120"/>
                    <a:pt x="1859617" y="813974"/>
                  </a:cubicBezTo>
                  <a:cubicBezTo>
                    <a:pt x="1854981" y="810883"/>
                    <a:pt x="1847700" y="812629"/>
                    <a:pt x="1843760" y="808689"/>
                  </a:cubicBezTo>
                  <a:cubicBezTo>
                    <a:pt x="1838188" y="803118"/>
                    <a:pt x="1837559" y="794103"/>
                    <a:pt x="1833189" y="787547"/>
                  </a:cubicBezTo>
                  <a:cubicBezTo>
                    <a:pt x="1827162" y="778507"/>
                    <a:pt x="1815246" y="772061"/>
                    <a:pt x="1806761" y="766404"/>
                  </a:cubicBezTo>
                  <a:cubicBezTo>
                    <a:pt x="1797952" y="768166"/>
                    <a:pt x="1788745" y="768536"/>
                    <a:pt x="1780334" y="771690"/>
                  </a:cubicBezTo>
                  <a:cubicBezTo>
                    <a:pt x="1743195" y="785618"/>
                    <a:pt x="1761749" y="823183"/>
                    <a:pt x="1759191" y="861544"/>
                  </a:cubicBezTo>
                  <a:cubicBezTo>
                    <a:pt x="1719711" y="857158"/>
                    <a:pt x="1670408" y="850973"/>
                    <a:pt x="1632338" y="850973"/>
                  </a:cubicBezTo>
                  <a:cubicBezTo>
                    <a:pt x="1607609" y="850973"/>
                    <a:pt x="1583007" y="854497"/>
                    <a:pt x="1558341" y="856259"/>
                  </a:cubicBezTo>
                  <a:cubicBezTo>
                    <a:pt x="1547362" y="889192"/>
                    <a:pt x="1554735" y="884192"/>
                    <a:pt x="1489628" y="866830"/>
                  </a:cubicBezTo>
                  <a:cubicBezTo>
                    <a:pt x="1482406" y="864904"/>
                    <a:pt x="1479514" y="855758"/>
                    <a:pt x="1473772" y="850973"/>
                  </a:cubicBezTo>
                  <a:cubicBezTo>
                    <a:pt x="1468892" y="846906"/>
                    <a:pt x="1463720" y="842982"/>
                    <a:pt x="1457915" y="840402"/>
                  </a:cubicBezTo>
                  <a:cubicBezTo>
                    <a:pt x="1417792" y="822570"/>
                    <a:pt x="1397583" y="827923"/>
                    <a:pt x="1346919" y="824545"/>
                  </a:cubicBezTo>
                  <a:cubicBezTo>
                    <a:pt x="1336348" y="821021"/>
                    <a:pt x="1326157" y="816027"/>
                    <a:pt x="1315205" y="813974"/>
                  </a:cubicBezTo>
                  <a:cubicBezTo>
                    <a:pt x="1248419" y="801452"/>
                    <a:pt x="1277611" y="823950"/>
                    <a:pt x="1246493" y="792832"/>
                  </a:cubicBezTo>
                  <a:cubicBezTo>
                    <a:pt x="1245248" y="787851"/>
                    <a:pt x="1239370" y="762040"/>
                    <a:pt x="1235922" y="755833"/>
                  </a:cubicBezTo>
                  <a:cubicBezTo>
                    <a:pt x="1224971" y="736121"/>
                    <a:pt x="1221008" y="720842"/>
                    <a:pt x="1198923" y="718834"/>
                  </a:cubicBezTo>
                  <a:cubicBezTo>
                    <a:pt x="1165539" y="715799"/>
                    <a:pt x="1131973" y="715311"/>
                    <a:pt x="1098498" y="713549"/>
                  </a:cubicBezTo>
                  <a:cubicBezTo>
                    <a:pt x="1093212" y="711787"/>
                    <a:pt x="1087479" y="711027"/>
                    <a:pt x="1082641" y="708263"/>
                  </a:cubicBezTo>
                  <a:cubicBezTo>
                    <a:pt x="1074993" y="703893"/>
                    <a:pt x="1069778" y="695417"/>
                    <a:pt x="1061499" y="692407"/>
                  </a:cubicBezTo>
                  <a:cubicBezTo>
                    <a:pt x="1049791" y="688150"/>
                    <a:pt x="1036833" y="688883"/>
                    <a:pt x="1024500" y="687121"/>
                  </a:cubicBezTo>
                  <a:cubicBezTo>
                    <a:pt x="999113" y="678660"/>
                    <a:pt x="991089" y="674692"/>
                    <a:pt x="955788" y="676550"/>
                  </a:cubicBezTo>
                  <a:cubicBezTo>
                    <a:pt x="939567" y="677404"/>
                    <a:pt x="924075" y="683597"/>
                    <a:pt x="908218" y="687121"/>
                  </a:cubicBezTo>
                  <a:cubicBezTo>
                    <a:pt x="902932" y="692407"/>
                    <a:pt x="898895" y="699348"/>
                    <a:pt x="892361" y="702978"/>
                  </a:cubicBezTo>
                  <a:cubicBezTo>
                    <a:pt x="882620" y="708389"/>
                    <a:pt x="860648" y="713549"/>
                    <a:pt x="860648" y="713549"/>
                  </a:cubicBezTo>
                  <a:cubicBezTo>
                    <a:pt x="852619" y="737637"/>
                    <a:pt x="853207" y="727632"/>
                    <a:pt x="860648" y="761119"/>
                  </a:cubicBezTo>
                  <a:cubicBezTo>
                    <a:pt x="861857" y="766558"/>
                    <a:pt x="862844" y="772339"/>
                    <a:pt x="865934" y="776975"/>
                  </a:cubicBezTo>
                  <a:cubicBezTo>
                    <a:pt x="870080" y="783194"/>
                    <a:pt x="876505" y="787546"/>
                    <a:pt x="881790" y="792832"/>
                  </a:cubicBezTo>
                  <a:cubicBezTo>
                    <a:pt x="886718" y="807615"/>
                    <a:pt x="896090" y="818287"/>
                    <a:pt x="865934" y="819260"/>
                  </a:cubicBezTo>
                  <a:lnTo>
                    <a:pt x="723224" y="813974"/>
                  </a:lnTo>
                  <a:cubicBezTo>
                    <a:pt x="714415" y="812212"/>
                    <a:pt x="705512" y="810868"/>
                    <a:pt x="696796" y="808689"/>
                  </a:cubicBezTo>
                  <a:cubicBezTo>
                    <a:pt x="691391" y="807338"/>
                    <a:pt x="686435" y="804319"/>
                    <a:pt x="680939" y="803403"/>
                  </a:cubicBezTo>
                  <a:cubicBezTo>
                    <a:pt x="665202" y="800780"/>
                    <a:pt x="649226" y="799880"/>
                    <a:pt x="633369" y="798118"/>
                  </a:cubicBezTo>
                  <a:cubicBezTo>
                    <a:pt x="613035" y="791339"/>
                    <a:pt x="612066" y="788268"/>
                    <a:pt x="585800" y="798118"/>
                  </a:cubicBezTo>
                  <a:cubicBezTo>
                    <a:pt x="581134" y="799868"/>
                    <a:pt x="578752" y="805165"/>
                    <a:pt x="575228" y="808689"/>
                  </a:cubicBezTo>
                  <a:cubicBezTo>
                    <a:pt x="573466" y="813974"/>
                    <a:pt x="569943" y="818974"/>
                    <a:pt x="569943" y="824545"/>
                  </a:cubicBezTo>
                  <a:cubicBezTo>
                    <a:pt x="569943" y="873173"/>
                    <a:pt x="557555" y="891804"/>
                    <a:pt x="585800" y="914400"/>
                  </a:cubicBezTo>
                  <a:cubicBezTo>
                    <a:pt x="590760" y="918368"/>
                    <a:pt x="595974" y="922130"/>
                    <a:pt x="601656" y="924971"/>
                  </a:cubicBezTo>
                  <a:cubicBezTo>
                    <a:pt x="606639" y="927463"/>
                    <a:pt x="612227" y="928494"/>
                    <a:pt x="617513" y="930256"/>
                  </a:cubicBezTo>
                  <a:cubicBezTo>
                    <a:pt x="622798" y="933780"/>
                    <a:pt x="632233" y="934577"/>
                    <a:pt x="633369" y="940827"/>
                  </a:cubicBezTo>
                  <a:cubicBezTo>
                    <a:pt x="644618" y="1002698"/>
                    <a:pt x="634028" y="974195"/>
                    <a:pt x="617513" y="998969"/>
                  </a:cubicBezTo>
                  <a:cubicBezTo>
                    <a:pt x="608805" y="1012031"/>
                    <a:pt x="606354" y="1021873"/>
                    <a:pt x="601656" y="1035967"/>
                  </a:cubicBezTo>
                  <a:cubicBezTo>
                    <a:pt x="599894" y="1046538"/>
                    <a:pt x="595607" y="1056991"/>
                    <a:pt x="596371" y="1067681"/>
                  </a:cubicBezTo>
                  <a:cubicBezTo>
                    <a:pt x="599735" y="1114770"/>
                    <a:pt x="625521" y="1114610"/>
                    <a:pt x="585800" y="1104679"/>
                  </a:cubicBezTo>
                  <a:cubicBezTo>
                    <a:pt x="582276" y="1099394"/>
                    <a:pt x="580188" y="1092791"/>
                    <a:pt x="575228" y="1088823"/>
                  </a:cubicBezTo>
                  <a:cubicBezTo>
                    <a:pt x="570878" y="1085343"/>
                    <a:pt x="564930" y="1083920"/>
                    <a:pt x="559372" y="1083537"/>
                  </a:cubicBezTo>
                  <a:cubicBezTo>
                    <a:pt x="513638" y="1080383"/>
                    <a:pt x="467755" y="1080014"/>
                    <a:pt x="421947" y="1078252"/>
                  </a:cubicBezTo>
                  <a:cubicBezTo>
                    <a:pt x="411376" y="1074728"/>
                    <a:pt x="401044" y="1070384"/>
                    <a:pt x="390234" y="1067681"/>
                  </a:cubicBezTo>
                  <a:cubicBezTo>
                    <a:pt x="363687" y="1061044"/>
                    <a:pt x="375984" y="1064692"/>
                    <a:pt x="353235" y="1057110"/>
                  </a:cubicBezTo>
                  <a:cubicBezTo>
                    <a:pt x="349711" y="1053586"/>
                    <a:pt x="345428" y="1050685"/>
                    <a:pt x="342664" y="1046538"/>
                  </a:cubicBezTo>
                  <a:cubicBezTo>
                    <a:pt x="333955" y="1033474"/>
                    <a:pt x="331506" y="1023636"/>
                    <a:pt x="326808" y="1009540"/>
                  </a:cubicBezTo>
                  <a:cubicBezTo>
                    <a:pt x="339141" y="972541"/>
                    <a:pt x="326808" y="981350"/>
                    <a:pt x="353235" y="972541"/>
                  </a:cubicBezTo>
                  <a:cubicBezTo>
                    <a:pt x="358521" y="969017"/>
                    <a:pt x="363576" y="965122"/>
                    <a:pt x="369092" y="961970"/>
                  </a:cubicBezTo>
                  <a:cubicBezTo>
                    <a:pt x="375933" y="958061"/>
                    <a:pt x="385190" y="957452"/>
                    <a:pt x="390234" y="951399"/>
                  </a:cubicBezTo>
                  <a:cubicBezTo>
                    <a:pt x="394885" y="945818"/>
                    <a:pt x="392658" y="936933"/>
                    <a:pt x="395520" y="930256"/>
                  </a:cubicBezTo>
                  <a:cubicBezTo>
                    <a:pt x="398022" y="924417"/>
                    <a:pt x="402567" y="919685"/>
                    <a:pt x="406091" y="914400"/>
                  </a:cubicBezTo>
                  <a:cubicBezTo>
                    <a:pt x="404329" y="898543"/>
                    <a:pt x="406730" y="881643"/>
                    <a:pt x="400805" y="866830"/>
                  </a:cubicBezTo>
                  <a:cubicBezTo>
                    <a:pt x="398736" y="861657"/>
                    <a:pt x="390306" y="863075"/>
                    <a:pt x="384949" y="861544"/>
                  </a:cubicBezTo>
                  <a:cubicBezTo>
                    <a:pt x="377964" y="859548"/>
                    <a:pt x="370997" y="857286"/>
                    <a:pt x="363806" y="856259"/>
                  </a:cubicBezTo>
                  <a:cubicBezTo>
                    <a:pt x="346278" y="853755"/>
                    <a:pt x="328569" y="852735"/>
                    <a:pt x="310951" y="850973"/>
                  </a:cubicBezTo>
                  <a:cubicBezTo>
                    <a:pt x="285822" y="834221"/>
                    <a:pt x="301121" y="842411"/>
                    <a:pt x="263381" y="829831"/>
                  </a:cubicBezTo>
                  <a:lnTo>
                    <a:pt x="247524" y="824545"/>
                  </a:lnTo>
                  <a:cubicBezTo>
                    <a:pt x="234241" y="784695"/>
                    <a:pt x="252158" y="833812"/>
                    <a:pt x="231668" y="792832"/>
                  </a:cubicBezTo>
                  <a:cubicBezTo>
                    <a:pt x="225332" y="780159"/>
                    <a:pt x="228560" y="767130"/>
                    <a:pt x="210526" y="761119"/>
                  </a:cubicBezTo>
                  <a:cubicBezTo>
                    <a:pt x="195390" y="756074"/>
                    <a:pt x="178813" y="757595"/>
                    <a:pt x="162956" y="755833"/>
                  </a:cubicBezTo>
                  <a:cubicBezTo>
                    <a:pt x="161194" y="750548"/>
                    <a:pt x="160536" y="744754"/>
                    <a:pt x="157670" y="739977"/>
                  </a:cubicBezTo>
                  <a:cubicBezTo>
                    <a:pt x="155106" y="735704"/>
                    <a:pt x="147099" y="734388"/>
                    <a:pt x="147099" y="729405"/>
                  </a:cubicBezTo>
                  <a:cubicBezTo>
                    <a:pt x="147099" y="723053"/>
                    <a:pt x="154146" y="718834"/>
                    <a:pt x="157670" y="713549"/>
                  </a:cubicBezTo>
                  <a:cubicBezTo>
                    <a:pt x="155908" y="704740"/>
                    <a:pt x="154563" y="695837"/>
                    <a:pt x="152384" y="687121"/>
                  </a:cubicBezTo>
                  <a:cubicBezTo>
                    <a:pt x="151033" y="681716"/>
                    <a:pt x="147099" y="676836"/>
                    <a:pt x="147099" y="671264"/>
                  </a:cubicBezTo>
                  <a:cubicBezTo>
                    <a:pt x="147099" y="667324"/>
                    <a:pt x="157670" y="687121"/>
                    <a:pt x="157670" y="687121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479849" y="2070173"/>
              <a:ext cx="86679" cy="70474"/>
            </a:xfrm>
            <a:custGeom>
              <a:avLst/>
              <a:gdLst>
                <a:gd name="connsiteX0" fmla="*/ 18153 w 86679"/>
                <a:gd name="connsiteY0" fmla="*/ 1762 h 70474"/>
                <a:gd name="connsiteX1" fmla="*/ 34010 w 86679"/>
                <a:gd name="connsiteY1" fmla="*/ 12333 h 70474"/>
                <a:gd name="connsiteX2" fmla="*/ 44581 w 86679"/>
                <a:gd name="connsiteY2" fmla="*/ 28190 h 70474"/>
                <a:gd name="connsiteX3" fmla="*/ 60438 w 86679"/>
                <a:gd name="connsiteY3" fmla="*/ 33476 h 70474"/>
                <a:gd name="connsiteX4" fmla="*/ 81580 w 86679"/>
                <a:gd name="connsiteY4" fmla="*/ 65189 h 70474"/>
                <a:gd name="connsiteX5" fmla="*/ 65723 w 86679"/>
                <a:gd name="connsiteY5" fmla="*/ 70474 h 70474"/>
                <a:gd name="connsiteX6" fmla="*/ 18153 w 86679"/>
                <a:gd name="connsiteY6" fmla="*/ 65189 h 70474"/>
                <a:gd name="connsiteX7" fmla="*/ 2297 w 86679"/>
                <a:gd name="connsiteY7" fmla="*/ 54618 h 70474"/>
                <a:gd name="connsiteX8" fmla="*/ 7582 w 86679"/>
                <a:gd name="connsiteY8" fmla="*/ 33476 h 70474"/>
                <a:gd name="connsiteX9" fmla="*/ 18153 w 86679"/>
                <a:gd name="connsiteY9" fmla="*/ 22904 h 70474"/>
                <a:gd name="connsiteX10" fmla="*/ 18153 w 86679"/>
                <a:gd name="connsiteY10" fmla="*/ 1762 h 7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79" h="70474">
                  <a:moveTo>
                    <a:pt x="18153" y="1762"/>
                  </a:moveTo>
                  <a:cubicBezTo>
                    <a:pt x="20796" y="0"/>
                    <a:pt x="29518" y="7841"/>
                    <a:pt x="34010" y="12333"/>
                  </a:cubicBezTo>
                  <a:cubicBezTo>
                    <a:pt x="38502" y="16825"/>
                    <a:pt x="39621" y="24222"/>
                    <a:pt x="44581" y="28190"/>
                  </a:cubicBezTo>
                  <a:cubicBezTo>
                    <a:pt x="48932" y="31671"/>
                    <a:pt x="55152" y="31714"/>
                    <a:pt x="60438" y="33476"/>
                  </a:cubicBezTo>
                  <a:cubicBezTo>
                    <a:pt x="63130" y="36168"/>
                    <a:pt x="86679" y="54990"/>
                    <a:pt x="81580" y="65189"/>
                  </a:cubicBezTo>
                  <a:cubicBezTo>
                    <a:pt x="79088" y="70172"/>
                    <a:pt x="71009" y="68712"/>
                    <a:pt x="65723" y="70474"/>
                  </a:cubicBezTo>
                  <a:cubicBezTo>
                    <a:pt x="49866" y="68712"/>
                    <a:pt x="33631" y="69058"/>
                    <a:pt x="18153" y="65189"/>
                  </a:cubicBezTo>
                  <a:cubicBezTo>
                    <a:pt x="11990" y="63648"/>
                    <a:pt x="4306" y="60644"/>
                    <a:pt x="2297" y="54618"/>
                  </a:cubicBezTo>
                  <a:cubicBezTo>
                    <a:pt x="0" y="47727"/>
                    <a:pt x="4334" y="39973"/>
                    <a:pt x="7582" y="33476"/>
                  </a:cubicBezTo>
                  <a:cubicBezTo>
                    <a:pt x="9811" y="29019"/>
                    <a:pt x="14629" y="26428"/>
                    <a:pt x="18153" y="22904"/>
                  </a:cubicBezTo>
                  <a:cubicBezTo>
                    <a:pt x="23996" y="5376"/>
                    <a:pt x="15510" y="3524"/>
                    <a:pt x="18153" y="1762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095269" y="1420601"/>
              <a:ext cx="259663" cy="239061"/>
            </a:xfrm>
            <a:custGeom>
              <a:avLst/>
              <a:gdLst>
                <a:gd name="connsiteX0" fmla="*/ 95140 w 259663"/>
                <a:gd name="connsiteY0" fmla="*/ 228490 h 239061"/>
                <a:gd name="connsiteX1" fmla="*/ 58141 w 259663"/>
                <a:gd name="connsiteY1" fmla="*/ 217919 h 239061"/>
                <a:gd name="connsiteX2" fmla="*/ 36999 w 259663"/>
                <a:gd name="connsiteY2" fmla="*/ 186206 h 239061"/>
                <a:gd name="connsiteX3" fmla="*/ 31714 w 259663"/>
                <a:gd name="connsiteY3" fmla="*/ 170349 h 239061"/>
                <a:gd name="connsiteX4" fmla="*/ 15857 w 259663"/>
                <a:gd name="connsiteY4" fmla="*/ 165064 h 239061"/>
                <a:gd name="connsiteX5" fmla="*/ 5286 w 259663"/>
                <a:gd name="connsiteY5" fmla="*/ 133350 h 239061"/>
                <a:gd name="connsiteX6" fmla="*/ 0 w 259663"/>
                <a:gd name="connsiteY6" fmla="*/ 117494 h 239061"/>
                <a:gd name="connsiteX7" fmla="*/ 10571 w 259663"/>
                <a:gd name="connsiteY7" fmla="*/ 75209 h 239061"/>
                <a:gd name="connsiteX8" fmla="*/ 31714 w 259663"/>
                <a:gd name="connsiteY8" fmla="*/ 43496 h 239061"/>
                <a:gd name="connsiteX9" fmla="*/ 47570 w 259663"/>
                <a:gd name="connsiteY9" fmla="*/ 38211 h 239061"/>
                <a:gd name="connsiteX10" fmla="*/ 58141 w 259663"/>
                <a:gd name="connsiteY10" fmla="*/ 27639 h 239061"/>
                <a:gd name="connsiteX11" fmla="*/ 73998 w 259663"/>
                <a:gd name="connsiteY11" fmla="*/ 22354 h 239061"/>
                <a:gd name="connsiteX12" fmla="*/ 158567 w 259663"/>
                <a:gd name="connsiteY12" fmla="*/ 17068 h 239061"/>
                <a:gd name="connsiteX13" fmla="*/ 179709 w 259663"/>
                <a:gd name="connsiteY13" fmla="*/ 11783 h 239061"/>
                <a:gd name="connsiteX14" fmla="*/ 232565 w 259663"/>
                <a:gd name="connsiteY14" fmla="*/ 1212 h 239061"/>
                <a:gd name="connsiteX15" fmla="*/ 253707 w 259663"/>
                <a:gd name="connsiteY15" fmla="*/ 6497 h 239061"/>
                <a:gd name="connsiteX16" fmla="*/ 221993 w 259663"/>
                <a:gd name="connsiteY16" fmla="*/ 32925 h 239061"/>
                <a:gd name="connsiteX17" fmla="*/ 184995 w 259663"/>
                <a:gd name="connsiteY17" fmla="*/ 43496 h 239061"/>
                <a:gd name="connsiteX18" fmla="*/ 126854 w 259663"/>
                <a:gd name="connsiteY18" fmla="*/ 48782 h 239061"/>
                <a:gd name="connsiteX19" fmla="*/ 95140 w 259663"/>
                <a:gd name="connsiteY19" fmla="*/ 54067 h 239061"/>
                <a:gd name="connsiteX20" fmla="*/ 63427 w 259663"/>
                <a:gd name="connsiteY20" fmla="*/ 75209 h 239061"/>
                <a:gd name="connsiteX21" fmla="*/ 58141 w 259663"/>
                <a:gd name="connsiteY21" fmla="*/ 101637 h 239061"/>
                <a:gd name="connsiteX22" fmla="*/ 79284 w 259663"/>
                <a:gd name="connsiteY22" fmla="*/ 165064 h 239061"/>
                <a:gd name="connsiteX23" fmla="*/ 95140 w 259663"/>
                <a:gd name="connsiteY23" fmla="*/ 170349 h 239061"/>
                <a:gd name="connsiteX24" fmla="*/ 121568 w 259663"/>
                <a:gd name="connsiteY24" fmla="*/ 196777 h 239061"/>
                <a:gd name="connsiteX25" fmla="*/ 110997 w 259663"/>
                <a:gd name="connsiteY25" fmla="*/ 233776 h 239061"/>
                <a:gd name="connsiteX26" fmla="*/ 95140 w 259663"/>
                <a:gd name="connsiteY26" fmla="*/ 239061 h 239061"/>
                <a:gd name="connsiteX27" fmla="*/ 95140 w 259663"/>
                <a:gd name="connsiteY27" fmla="*/ 228490 h 23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59663" h="239061">
                  <a:moveTo>
                    <a:pt x="95140" y="228490"/>
                  </a:moveTo>
                  <a:cubicBezTo>
                    <a:pt x="94955" y="228444"/>
                    <a:pt x="60670" y="220448"/>
                    <a:pt x="58141" y="217919"/>
                  </a:cubicBezTo>
                  <a:cubicBezTo>
                    <a:pt x="49157" y="208935"/>
                    <a:pt x="36999" y="186206"/>
                    <a:pt x="36999" y="186206"/>
                  </a:cubicBezTo>
                  <a:cubicBezTo>
                    <a:pt x="35237" y="180920"/>
                    <a:pt x="35654" y="174289"/>
                    <a:pt x="31714" y="170349"/>
                  </a:cubicBezTo>
                  <a:cubicBezTo>
                    <a:pt x="27774" y="166409"/>
                    <a:pt x="19095" y="169598"/>
                    <a:pt x="15857" y="165064"/>
                  </a:cubicBezTo>
                  <a:cubicBezTo>
                    <a:pt x="9380" y="155996"/>
                    <a:pt x="8810" y="143921"/>
                    <a:pt x="5286" y="133350"/>
                  </a:cubicBezTo>
                  <a:lnTo>
                    <a:pt x="0" y="117494"/>
                  </a:lnTo>
                  <a:cubicBezTo>
                    <a:pt x="1463" y="110178"/>
                    <a:pt x="5494" y="84348"/>
                    <a:pt x="10571" y="75209"/>
                  </a:cubicBezTo>
                  <a:cubicBezTo>
                    <a:pt x="16741" y="64103"/>
                    <a:pt x="19661" y="47513"/>
                    <a:pt x="31714" y="43496"/>
                  </a:cubicBezTo>
                  <a:lnTo>
                    <a:pt x="47570" y="38211"/>
                  </a:lnTo>
                  <a:cubicBezTo>
                    <a:pt x="51094" y="34687"/>
                    <a:pt x="53868" y="30203"/>
                    <a:pt x="58141" y="27639"/>
                  </a:cubicBezTo>
                  <a:cubicBezTo>
                    <a:pt x="62919" y="24772"/>
                    <a:pt x="68457" y="22937"/>
                    <a:pt x="73998" y="22354"/>
                  </a:cubicBezTo>
                  <a:cubicBezTo>
                    <a:pt x="102087" y="19397"/>
                    <a:pt x="130377" y="18830"/>
                    <a:pt x="158567" y="17068"/>
                  </a:cubicBezTo>
                  <a:cubicBezTo>
                    <a:pt x="165614" y="15306"/>
                    <a:pt x="172562" y="13082"/>
                    <a:pt x="179709" y="11783"/>
                  </a:cubicBezTo>
                  <a:cubicBezTo>
                    <a:pt x="233155" y="2066"/>
                    <a:pt x="200000" y="12066"/>
                    <a:pt x="232565" y="1212"/>
                  </a:cubicBezTo>
                  <a:cubicBezTo>
                    <a:pt x="239612" y="2974"/>
                    <a:pt x="250458" y="0"/>
                    <a:pt x="253707" y="6497"/>
                  </a:cubicBezTo>
                  <a:cubicBezTo>
                    <a:pt x="259663" y="18410"/>
                    <a:pt x="222897" y="32538"/>
                    <a:pt x="221993" y="32925"/>
                  </a:cubicBezTo>
                  <a:cubicBezTo>
                    <a:pt x="214624" y="36083"/>
                    <a:pt x="191490" y="42630"/>
                    <a:pt x="184995" y="43496"/>
                  </a:cubicBezTo>
                  <a:cubicBezTo>
                    <a:pt x="165705" y="46068"/>
                    <a:pt x="146181" y="46508"/>
                    <a:pt x="126854" y="48782"/>
                  </a:cubicBezTo>
                  <a:cubicBezTo>
                    <a:pt x="116210" y="50034"/>
                    <a:pt x="105711" y="52305"/>
                    <a:pt x="95140" y="54067"/>
                  </a:cubicBezTo>
                  <a:cubicBezTo>
                    <a:pt x="81046" y="58765"/>
                    <a:pt x="71345" y="59374"/>
                    <a:pt x="63427" y="75209"/>
                  </a:cubicBezTo>
                  <a:cubicBezTo>
                    <a:pt x="59409" y="83244"/>
                    <a:pt x="59903" y="92828"/>
                    <a:pt x="58141" y="101637"/>
                  </a:cubicBezTo>
                  <a:cubicBezTo>
                    <a:pt x="61935" y="135784"/>
                    <a:pt x="53231" y="147696"/>
                    <a:pt x="79284" y="165064"/>
                  </a:cubicBezTo>
                  <a:cubicBezTo>
                    <a:pt x="83920" y="168154"/>
                    <a:pt x="89855" y="168587"/>
                    <a:pt x="95140" y="170349"/>
                  </a:cubicBezTo>
                  <a:cubicBezTo>
                    <a:pt x="104042" y="176284"/>
                    <a:pt x="119714" y="183794"/>
                    <a:pt x="121568" y="196777"/>
                  </a:cubicBezTo>
                  <a:cubicBezTo>
                    <a:pt x="121585" y="196895"/>
                    <a:pt x="113475" y="231298"/>
                    <a:pt x="110997" y="233776"/>
                  </a:cubicBezTo>
                  <a:cubicBezTo>
                    <a:pt x="107057" y="237716"/>
                    <a:pt x="100426" y="237299"/>
                    <a:pt x="95140" y="239061"/>
                  </a:cubicBezTo>
                  <a:lnTo>
                    <a:pt x="95140" y="228490"/>
                  </a:ln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672275" y="1301314"/>
              <a:ext cx="300396" cy="123855"/>
            </a:xfrm>
            <a:custGeom>
              <a:avLst/>
              <a:gdLst>
                <a:gd name="connsiteX0" fmla="*/ 131258 w 300396"/>
                <a:gd name="connsiteY0" fmla="*/ 115213 h 123855"/>
                <a:gd name="connsiteX1" fmla="*/ 99545 w 300396"/>
                <a:gd name="connsiteY1" fmla="*/ 109928 h 123855"/>
                <a:gd name="connsiteX2" fmla="*/ 25547 w 300396"/>
                <a:gd name="connsiteY2" fmla="*/ 104642 h 123855"/>
                <a:gd name="connsiteX3" fmla="*/ 30833 w 300396"/>
                <a:gd name="connsiteY3" fmla="*/ 83500 h 123855"/>
                <a:gd name="connsiteX4" fmla="*/ 4405 w 300396"/>
                <a:gd name="connsiteY4" fmla="*/ 57072 h 123855"/>
                <a:gd name="connsiteX5" fmla="*/ 20261 w 300396"/>
                <a:gd name="connsiteY5" fmla="*/ 62358 h 123855"/>
                <a:gd name="connsiteX6" fmla="*/ 73117 w 300396"/>
                <a:gd name="connsiteY6" fmla="*/ 35930 h 123855"/>
                <a:gd name="connsiteX7" fmla="*/ 78402 w 300396"/>
                <a:gd name="connsiteY7" fmla="*/ 20073 h 123855"/>
                <a:gd name="connsiteX8" fmla="*/ 57260 w 300396"/>
                <a:gd name="connsiteY8" fmla="*/ 14788 h 123855"/>
                <a:gd name="connsiteX9" fmla="*/ 125972 w 300396"/>
                <a:gd name="connsiteY9" fmla="*/ 14788 h 123855"/>
                <a:gd name="connsiteX10" fmla="*/ 152400 w 300396"/>
                <a:gd name="connsiteY10" fmla="*/ 51787 h 123855"/>
                <a:gd name="connsiteX11" fmla="*/ 199970 w 300396"/>
                <a:gd name="connsiteY11" fmla="*/ 57072 h 123855"/>
                <a:gd name="connsiteX12" fmla="*/ 231683 w 300396"/>
                <a:gd name="connsiteY12" fmla="*/ 67643 h 123855"/>
                <a:gd name="connsiteX13" fmla="*/ 263397 w 300396"/>
                <a:gd name="connsiteY13" fmla="*/ 88785 h 123855"/>
                <a:gd name="connsiteX14" fmla="*/ 300396 w 300396"/>
                <a:gd name="connsiteY14" fmla="*/ 99357 h 123855"/>
                <a:gd name="connsiteX15" fmla="*/ 162971 w 300396"/>
                <a:gd name="connsiteY15" fmla="*/ 104642 h 123855"/>
                <a:gd name="connsiteX16" fmla="*/ 131258 w 300396"/>
                <a:gd name="connsiteY16" fmla="*/ 120499 h 123855"/>
                <a:gd name="connsiteX17" fmla="*/ 131258 w 300396"/>
                <a:gd name="connsiteY17" fmla="*/ 115213 h 12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0396" h="123855">
                  <a:moveTo>
                    <a:pt x="131258" y="115213"/>
                  </a:moveTo>
                  <a:cubicBezTo>
                    <a:pt x="125973" y="113451"/>
                    <a:pt x="110209" y="110994"/>
                    <a:pt x="99545" y="109928"/>
                  </a:cubicBezTo>
                  <a:cubicBezTo>
                    <a:pt x="74939" y="107467"/>
                    <a:pt x="48628" y="113519"/>
                    <a:pt x="25547" y="104642"/>
                  </a:cubicBezTo>
                  <a:cubicBezTo>
                    <a:pt x="18767" y="102034"/>
                    <a:pt x="29071" y="90547"/>
                    <a:pt x="30833" y="83500"/>
                  </a:cubicBezTo>
                  <a:cubicBezTo>
                    <a:pt x="28190" y="81738"/>
                    <a:pt x="0" y="65882"/>
                    <a:pt x="4405" y="57072"/>
                  </a:cubicBezTo>
                  <a:cubicBezTo>
                    <a:pt x="6896" y="52089"/>
                    <a:pt x="14976" y="60596"/>
                    <a:pt x="20261" y="62358"/>
                  </a:cubicBezTo>
                  <a:cubicBezTo>
                    <a:pt x="60332" y="49001"/>
                    <a:pt x="43061" y="58473"/>
                    <a:pt x="73117" y="35930"/>
                  </a:cubicBezTo>
                  <a:cubicBezTo>
                    <a:pt x="74879" y="30644"/>
                    <a:pt x="81745" y="24530"/>
                    <a:pt x="78402" y="20073"/>
                  </a:cubicBezTo>
                  <a:cubicBezTo>
                    <a:pt x="74043" y="14262"/>
                    <a:pt x="64245" y="16784"/>
                    <a:pt x="57260" y="14788"/>
                  </a:cubicBezTo>
                  <a:cubicBezTo>
                    <a:pt x="5503" y="0"/>
                    <a:pt x="82008" y="12040"/>
                    <a:pt x="125972" y="14788"/>
                  </a:cubicBezTo>
                  <a:cubicBezTo>
                    <a:pt x="135195" y="42458"/>
                    <a:pt x="127527" y="47642"/>
                    <a:pt x="152400" y="51787"/>
                  </a:cubicBezTo>
                  <a:cubicBezTo>
                    <a:pt x="168137" y="54410"/>
                    <a:pt x="184113" y="55310"/>
                    <a:pt x="199970" y="57072"/>
                  </a:cubicBezTo>
                  <a:cubicBezTo>
                    <a:pt x="210541" y="60596"/>
                    <a:pt x="222412" y="61462"/>
                    <a:pt x="231683" y="67643"/>
                  </a:cubicBezTo>
                  <a:cubicBezTo>
                    <a:pt x="242254" y="74690"/>
                    <a:pt x="251071" y="85703"/>
                    <a:pt x="263397" y="88785"/>
                  </a:cubicBezTo>
                  <a:cubicBezTo>
                    <a:pt x="289944" y="95422"/>
                    <a:pt x="277648" y="91774"/>
                    <a:pt x="300396" y="99357"/>
                  </a:cubicBezTo>
                  <a:cubicBezTo>
                    <a:pt x="254588" y="101119"/>
                    <a:pt x="208570" y="99925"/>
                    <a:pt x="162971" y="104642"/>
                  </a:cubicBezTo>
                  <a:cubicBezTo>
                    <a:pt x="148294" y="106160"/>
                    <a:pt x="148041" y="123855"/>
                    <a:pt x="131258" y="120499"/>
                  </a:cubicBezTo>
                  <a:cubicBezTo>
                    <a:pt x="126372" y="119522"/>
                    <a:pt x="136544" y="116975"/>
                    <a:pt x="131258" y="115213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575223" y="1420911"/>
              <a:ext cx="344772" cy="125890"/>
            </a:xfrm>
            <a:custGeom>
              <a:avLst/>
              <a:gdLst>
                <a:gd name="connsiteX0" fmla="*/ 116282 w 344772"/>
                <a:gd name="connsiteY0" fmla="*/ 96042 h 125890"/>
                <a:gd name="connsiteX1" fmla="*/ 5286 w 344772"/>
                <a:gd name="connsiteY1" fmla="*/ 53757 h 125890"/>
                <a:gd name="connsiteX2" fmla="*/ 0 w 344772"/>
                <a:gd name="connsiteY2" fmla="*/ 37901 h 125890"/>
                <a:gd name="connsiteX3" fmla="*/ 5286 w 344772"/>
                <a:gd name="connsiteY3" fmla="*/ 11473 h 125890"/>
                <a:gd name="connsiteX4" fmla="*/ 47570 w 344772"/>
                <a:gd name="connsiteY4" fmla="*/ 11473 h 125890"/>
                <a:gd name="connsiteX5" fmla="*/ 68712 w 344772"/>
                <a:gd name="connsiteY5" fmla="*/ 37901 h 125890"/>
                <a:gd name="connsiteX6" fmla="*/ 84569 w 344772"/>
                <a:gd name="connsiteY6" fmla="*/ 43186 h 125890"/>
                <a:gd name="connsiteX7" fmla="*/ 132139 w 344772"/>
                <a:gd name="connsiteY7" fmla="*/ 37901 h 125890"/>
                <a:gd name="connsiteX8" fmla="*/ 158567 w 344772"/>
                <a:gd name="connsiteY8" fmla="*/ 11473 h 125890"/>
                <a:gd name="connsiteX9" fmla="*/ 174423 w 344772"/>
                <a:gd name="connsiteY9" fmla="*/ 16758 h 125890"/>
                <a:gd name="connsiteX10" fmla="*/ 206137 w 344772"/>
                <a:gd name="connsiteY10" fmla="*/ 32615 h 125890"/>
                <a:gd name="connsiteX11" fmla="*/ 237850 w 344772"/>
                <a:gd name="connsiteY11" fmla="*/ 27329 h 125890"/>
                <a:gd name="connsiteX12" fmla="*/ 253706 w 344772"/>
                <a:gd name="connsiteY12" fmla="*/ 16758 h 125890"/>
                <a:gd name="connsiteX13" fmla="*/ 317133 w 344772"/>
                <a:gd name="connsiteY13" fmla="*/ 27329 h 125890"/>
                <a:gd name="connsiteX14" fmla="*/ 338275 w 344772"/>
                <a:gd name="connsiteY14" fmla="*/ 69614 h 125890"/>
                <a:gd name="connsiteX15" fmla="*/ 343561 w 344772"/>
                <a:gd name="connsiteY15" fmla="*/ 85471 h 125890"/>
                <a:gd name="connsiteX16" fmla="*/ 338275 w 344772"/>
                <a:gd name="connsiteY16" fmla="*/ 106613 h 125890"/>
                <a:gd name="connsiteX17" fmla="*/ 322419 w 344772"/>
                <a:gd name="connsiteY17" fmla="*/ 96042 h 125890"/>
                <a:gd name="connsiteX18" fmla="*/ 306562 w 344772"/>
                <a:gd name="connsiteY18" fmla="*/ 80185 h 125890"/>
                <a:gd name="connsiteX19" fmla="*/ 269563 w 344772"/>
                <a:gd name="connsiteY19" fmla="*/ 64328 h 125890"/>
                <a:gd name="connsiteX20" fmla="*/ 227279 w 344772"/>
                <a:gd name="connsiteY20" fmla="*/ 69614 h 125890"/>
                <a:gd name="connsiteX21" fmla="*/ 195565 w 344772"/>
                <a:gd name="connsiteY21" fmla="*/ 80185 h 125890"/>
                <a:gd name="connsiteX22" fmla="*/ 147995 w 344772"/>
                <a:gd name="connsiteY22" fmla="*/ 90756 h 125890"/>
                <a:gd name="connsiteX23" fmla="*/ 126853 w 344772"/>
                <a:gd name="connsiteY23" fmla="*/ 101327 h 125890"/>
                <a:gd name="connsiteX24" fmla="*/ 100426 w 344772"/>
                <a:gd name="connsiteY24" fmla="*/ 96042 h 125890"/>
                <a:gd name="connsiteX25" fmla="*/ 116282 w 344772"/>
                <a:gd name="connsiteY25" fmla="*/ 96042 h 12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4772" h="125890">
                  <a:moveTo>
                    <a:pt x="116282" y="96042"/>
                  </a:moveTo>
                  <a:cubicBezTo>
                    <a:pt x="100425" y="88995"/>
                    <a:pt x="19713" y="125890"/>
                    <a:pt x="5286" y="53757"/>
                  </a:cubicBezTo>
                  <a:cubicBezTo>
                    <a:pt x="4193" y="48294"/>
                    <a:pt x="1762" y="43186"/>
                    <a:pt x="0" y="37901"/>
                  </a:cubicBezTo>
                  <a:cubicBezTo>
                    <a:pt x="1762" y="29092"/>
                    <a:pt x="303" y="18948"/>
                    <a:pt x="5286" y="11473"/>
                  </a:cubicBezTo>
                  <a:cubicBezTo>
                    <a:pt x="12935" y="0"/>
                    <a:pt x="42656" y="10490"/>
                    <a:pt x="47570" y="11473"/>
                  </a:cubicBezTo>
                  <a:cubicBezTo>
                    <a:pt x="52370" y="18673"/>
                    <a:pt x="60346" y="32881"/>
                    <a:pt x="68712" y="37901"/>
                  </a:cubicBezTo>
                  <a:cubicBezTo>
                    <a:pt x="73490" y="40768"/>
                    <a:pt x="79283" y="41424"/>
                    <a:pt x="84569" y="43186"/>
                  </a:cubicBezTo>
                  <a:cubicBezTo>
                    <a:pt x="100426" y="41424"/>
                    <a:pt x="117475" y="44186"/>
                    <a:pt x="132139" y="37901"/>
                  </a:cubicBezTo>
                  <a:cubicBezTo>
                    <a:pt x="143590" y="32993"/>
                    <a:pt x="158567" y="11473"/>
                    <a:pt x="158567" y="11473"/>
                  </a:cubicBezTo>
                  <a:cubicBezTo>
                    <a:pt x="163852" y="13235"/>
                    <a:pt x="169440" y="14267"/>
                    <a:pt x="174423" y="16758"/>
                  </a:cubicBezTo>
                  <a:cubicBezTo>
                    <a:pt x="215413" y="37252"/>
                    <a:pt x="166276" y="19327"/>
                    <a:pt x="206137" y="32615"/>
                  </a:cubicBezTo>
                  <a:cubicBezTo>
                    <a:pt x="216708" y="30853"/>
                    <a:pt x="227683" y="30718"/>
                    <a:pt x="237850" y="27329"/>
                  </a:cubicBezTo>
                  <a:cubicBezTo>
                    <a:pt x="243876" y="25320"/>
                    <a:pt x="247354" y="16758"/>
                    <a:pt x="253706" y="16758"/>
                  </a:cubicBezTo>
                  <a:cubicBezTo>
                    <a:pt x="275140" y="16758"/>
                    <a:pt x="295991" y="23805"/>
                    <a:pt x="317133" y="27329"/>
                  </a:cubicBezTo>
                  <a:cubicBezTo>
                    <a:pt x="335583" y="45781"/>
                    <a:pt x="326128" y="33173"/>
                    <a:pt x="338275" y="69614"/>
                  </a:cubicBezTo>
                  <a:lnTo>
                    <a:pt x="343561" y="85471"/>
                  </a:lnTo>
                  <a:cubicBezTo>
                    <a:pt x="341799" y="92518"/>
                    <a:pt x="344772" y="103364"/>
                    <a:pt x="338275" y="106613"/>
                  </a:cubicBezTo>
                  <a:cubicBezTo>
                    <a:pt x="332593" y="109454"/>
                    <a:pt x="327299" y="100109"/>
                    <a:pt x="322419" y="96042"/>
                  </a:cubicBezTo>
                  <a:cubicBezTo>
                    <a:pt x="316677" y="91257"/>
                    <a:pt x="312645" y="84530"/>
                    <a:pt x="306562" y="80185"/>
                  </a:cubicBezTo>
                  <a:cubicBezTo>
                    <a:pt x="295133" y="72021"/>
                    <a:pt x="282502" y="68641"/>
                    <a:pt x="269563" y="64328"/>
                  </a:cubicBezTo>
                  <a:cubicBezTo>
                    <a:pt x="255468" y="66090"/>
                    <a:pt x="241168" y="66638"/>
                    <a:pt x="227279" y="69614"/>
                  </a:cubicBezTo>
                  <a:cubicBezTo>
                    <a:pt x="216383" y="71949"/>
                    <a:pt x="206492" y="77999"/>
                    <a:pt x="195565" y="80185"/>
                  </a:cubicBezTo>
                  <a:cubicBezTo>
                    <a:pt x="162015" y="86896"/>
                    <a:pt x="177853" y="83292"/>
                    <a:pt x="147995" y="90756"/>
                  </a:cubicBezTo>
                  <a:cubicBezTo>
                    <a:pt x="140948" y="94280"/>
                    <a:pt x="134684" y="100457"/>
                    <a:pt x="126853" y="101327"/>
                  </a:cubicBezTo>
                  <a:cubicBezTo>
                    <a:pt x="117925" y="102319"/>
                    <a:pt x="109287" y="97519"/>
                    <a:pt x="100426" y="96042"/>
                  </a:cubicBezTo>
                  <a:cubicBezTo>
                    <a:pt x="98688" y="95752"/>
                    <a:pt x="132139" y="103090"/>
                    <a:pt x="116282" y="96042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368055" y="2142158"/>
              <a:ext cx="215596" cy="270984"/>
            </a:xfrm>
            <a:custGeom>
              <a:avLst/>
              <a:gdLst>
                <a:gd name="connsiteX0" fmla="*/ 142710 w 215596"/>
                <a:gd name="connsiteY0" fmla="*/ 268052 h 270984"/>
                <a:gd name="connsiteX1" fmla="*/ 137425 w 215596"/>
                <a:gd name="connsiteY1" fmla="*/ 252196 h 270984"/>
                <a:gd name="connsiteX2" fmla="*/ 132139 w 215596"/>
                <a:gd name="connsiteY2" fmla="*/ 220482 h 270984"/>
                <a:gd name="connsiteX3" fmla="*/ 121568 w 215596"/>
                <a:gd name="connsiteY3" fmla="*/ 204626 h 270984"/>
                <a:gd name="connsiteX4" fmla="*/ 116283 w 215596"/>
                <a:gd name="connsiteY4" fmla="*/ 188769 h 270984"/>
                <a:gd name="connsiteX5" fmla="*/ 89855 w 215596"/>
                <a:gd name="connsiteY5" fmla="*/ 167627 h 270984"/>
                <a:gd name="connsiteX6" fmla="*/ 73998 w 215596"/>
                <a:gd name="connsiteY6" fmla="*/ 151770 h 270984"/>
                <a:gd name="connsiteX7" fmla="*/ 63427 w 215596"/>
                <a:gd name="connsiteY7" fmla="*/ 130628 h 270984"/>
                <a:gd name="connsiteX8" fmla="*/ 47570 w 215596"/>
                <a:gd name="connsiteY8" fmla="*/ 109486 h 270984"/>
                <a:gd name="connsiteX9" fmla="*/ 36999 w 215596"/>
                <a:gd name="connsiteY9" fmla="*/ 77773 h 270984"/>
                <a:gd name="connsiteX10" fmla="*/ 31714 w 215596"/>
                <a:gd name="connsiteY10" fmla="*/ 61916 h 270984"/>
                <a:gd name="connsiteX11" fmla="*/ 26428 w 215596"/>
                <a:gd name="connsiteY11" fmla="*/ 40774 h 270984"/>
                <a:gd name="connsiteX12" fmla="*/ 0 w 215596"/>
                <a:gd name="connsiteY12" fmla="*/ 14346 h 270984"/>
                <a:gd name="connsiteX13" fmla="*/ 10572 w 215596"/>
                <a:gd name="connsiteY13" fmla="*/ 3775 h 270984"/>
                <a:gd name="connsiteX14" fmla="*/ 42285 w 215596"/>
                <a:gd name="connsiteY14" fmla="*/ 24917 h 270984"/>
                <a:gd name="connsiteX15" fmla="*/ 58142 w 215596"/>
                <a:gd name="connsiteY15" fmla="*/ 40774 h 270984"/>
                <a:gd name="connsiteX16" fmla="*/ 79284 w 215596"/>
                <a:gd name="connsiteY16" fmla="*/ 51345 h 270984"/>
                <a:gd name="connsiteX17" fmla="*/ 95140 w 215596"/>
                <a:gd name="connsiteY17" fmla="*/ 83058 h 270984"/>
                <a:gd name="connsiteX18" fmla="*/ 110997 w 215596"/>
                <a:gd name="connsiteY18" fmla="*/ 88344 h 270984"/>
                <a:gd name="connsiteX19" fmla="*/ 147996 w 215596"/>
                <a:gd name="connsiteY19" fmla="*/ 98915 h 270984"/>
                <a:gd name="connsiteX20" fmla="*/ 142710 w 215596"/>
                <a:gd name="connsiteY20" fmla="*/ 114771 h 270984"/>
                <a:gd name="connsiteX21" fmla="*/ 126854 w 215596"/>
                <a:gd name="connsiteY21" fmla="*/ 120057 h 270984"/>
                <a:gd name="connsiteX22" fmla="*/ 132139 w 215596"/>
                <a:gd name="connsiteY22" fmla="*/ 135914 h 270984"/>
                <a:gd name="connsiteX23" fmla="*/ 158567 w 215596"/>
                <a:gd name="connsiteY23" fmla="*/ 157056 h 270984"/>
                <a:gd name="connsiteX24" fmla="*/ 174424 w 215596"/>
                <a:gd name="connsiteY24" fmla="*/ 188769 h 270984"/>
                <a:gd name="connsiteX25" fmla="*/ 200851 w 215596"/>
                <a:gd name="connsiteY25" fmla="*/ 220482 h 270984"/>
                <a:gd name="connsiteX26" fmla="*/ 206137 w 215596"/>
                <a:gd name="connsiteY26" fmla="*/ 236339 h 270984"/>
                <a:gd name="connsiteX27" fmla="*/ 169138 w 215596"/>
                <a:gd name="connsiteY27" fmla="*/ 246910 h 270984"/>
                <a:gd name="connsiteX28" fmla="*/ 153281 w 215596"/>
                <a:gd name="connsiteY28" fmla="*/ 252196 h 270984"/>
                <a:gd name="connsiteX29" fmla="*/ 142710 w 215596"/>
                <a:gd name="connsiteY29" fmla="*/ 268052 h 27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5596" h="270984">
                  <a:moveTo>
                    <a:pt x="142710" y="268052"/>
                  </a:moveTo>
                  <a:cubicBezTo>
                    <a:pt x="140067" y="268052"/>
                    <a:pt x="138634" y="257635"/>
                    <a:pt x="137425" y="252196"/>
                  </a:cubicBezTo>
                  <a:cubicBezTo>
                    <a:pt x="135100" y="241734"/>
                    <a:pt x="135528" y="230649"/>
                    <a:pt x="132139" y="220482"/>
                  </a:cubicBezTo>
                  <a:cubicBezTo>
                    <a:pt x="130130" y="214456"/>
                    <a:pt x="125092" y="209911"/>
                    <a:pt x="121568" y="204626"/>
                  </a:cubicBezTo>
                  <a:cubicBezTo>
                    <a:pt x="119806" y="199340"/>
                    <a:pt x="119150" y="193547"/>
                    <a:pt x="116283" y="188769"/>
                  </a:cubicBezTo>
                  <a:cubicBezTo>
                    <a:pt x="110134" y="178520"/>
                    <a:pt x="98494" y="174827"/>
                    <a:pt x="89855" y="167627"/>
                  </a:cubicBezTo>
                  <a:cubicBezTo>
                    <a:pt x="84113" y="162842"/>
                    <a:pt x="78343" y="157853"/>
                    <a:pt x="73998" y="151770"/>
                  </a:cubicBezTo>
                  <a:cubicBezTo>
                    <a:pt x="69418" y="145358"/>
                    <a:pt x="67603" y="137309"/>
                    <a:pt x="63427" y="130628"/>
                  </a:cubicBezTo>
                  <a:cubicBezTo>
                    <a:pt x="58758" y="123158"/>
                    <a:pt x="52856" y="116533"/>
                    <a:pt x="47570" y="109486"/>
                  </a:cubicBezTo>
                  <a:lnTo>
                    <a:pt x="36999" y="77773"/>
                  </a:lnTo>
                  <a:cubicBezTo>
                    <a:pt x="35237" y="72487"/>
                    <a:pt x="33065" y="67321"/>
                    <a:pt x="31714" y="61916"/>
                  </a:cubicBezTo>
                  <a:cubicBezTo>
                    <a:pt x="29952" y="54869"/>
                    <a:pt x="30458" y="46818"/>
                    <a:pt x="26428" y="40774"/>
                  </a:cubicBezTo>
                  <a:cubicBezTo>
                    <a:pt x="19517" y="30408"/>
                    <a:pt x="0" y="14346"/>
                    <a:pt x="0" y="14346"/>
                  </a:cubicBezTo>
                  <a:cubicBezTo>
                    <a:pt x="3524" y="10822"/>
                    <a:pt x="5656" y="4594"/>
                    <a:pt x="10572" y="3775"/>
                  </a:cubicBezTo>
                  <a:cubicBezTo>
                    <a:pt x="33218" y="0"/>
                    <a:pt x="31759" y="12286"/>
                    <a:pt x="42285" y="24917"/>
                  </a:cubicBezTo>
                  <a:cubicBezTo>
                    <a:pt x="47070" y="30660"/>
                    <a:pt x="52059" y="36429"/>
                    <a:pt x="58142" y="40774"/>
                  </a:cubicBezTo>
                  <a:cubicBezTo>
                    <a:pt x="64554" y="45354"/>
                    <a:pt x="72237" y="47821"/>
                    <a:pt x="79284" y="51345"/>
                  </a:cubicBezTo>
                  <a:cubicBezTo>
                    <a:pt x="82766" y="61792"/>
                    <a:pt x="85824" y="75606"/>
                    <a:pt x="95140" y="83058"/>
                  </a:cubicBezTo>
                  <a:cubicBezTo>
                    <a:pt x="99491" y="86539"/>
                    <a:pt x="105640" y="86813"/>
                    <a:pt x="110997" y="88344"/>
                  </a:cubicBezTo>
                  <a:cubicBezTo>
                    <a:pt x="157455" y="101618"/>
                    <a:pt x="109976" y="86241"/>
                    <a:pt x="147996" y="98915"/>
                  </a:cubicBezTo>
                  <a:cubicBezTo>
                    <a:pt x="146234" y="104200"/>
                    <a:pt x="146650" y="110831"/>
                    <a:pt x="142710" y="114771"/>
                  </a:cubicBezTo>
                  <a:cubicBezTo>
                    <a:pt x="138770" y="118711"/>
                    <a:pt x="129345" y="115074"/>
                    <a:pt x="126854" y="120057"/>
                  </a:cubicBezTo>
                  <a:cubicBezTo>
                    <a:pt x="124362" y="125040"/>
                    <a:pt x="129647" y="130931"/>
                    <a:pt x="132139" y="135914"/>
                  </a:cubicBezTo>
                  <a:cubicBezTo>
                    <a:pt x="141701" y="155039"/>
                    <a:pt x="140279" y="150960"/>
                    <a:pt x="158567" y="157056"/>
                  </a:cubicBezTo>
                  <a:cubicBezTo>
                    <a:pt x="163865" y="172949"/>
                    <a:pt x="163039" y="175107"/>
                    <a:pt x="174424" y="188769"/>
                  </a:cubicBezTo>
                  <a:cubicBezTo>
                    <a:pt x="189033" y="206300"/>
                    <a:pt x="191010" y="200801"/>
                    <a:pt x="200851" y="220482"/>
                  </a:cubicBezTo>
                  <a:cubicBezTo>
                    <a:pt x="203343" y="225465"/>
                    <a:pt x="204375" y="231053"/>
                    <a:pt x="206137" y="236339"/>
                  </a:cubicBezTo>
                  <a:cubicBezTo>
                    <a:pt x="168117" y="249013"/>
                    <a:pt x="215596" y="233636"/>
                    <a:pt x="169138" y="246910"/>
                  </a:cubicBezTo>
                  <a:cubicBezTo>
                    <a:pt x="163781" y="248441"/>
                    <a:pt x="158567" y="250434"/>
                    <a:pt x="153281" y="252196"/>
                  </a:cubicBezTo>
                  <a:cubicBezTo>
                    <a:pt x="140755" y="270984"/>
                    <a:pt x="145353" y="268052"/>
                    <a:pt x="142710" y="268052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5887186" y="2176391"/>
            <a:ext cx="1380444" cy="1196743"/>
          </a:xfrm>
          <a:custGeom>
            <a:avLst/>
            <a:gdLst>
              <a:gd name="connsiteX0" fmla="*/ 1375159 w 1380444"/>
              <a:gd name="connsiteY0" fmla="*/ 291960 h 1196743"/>
              <a:gd name="connsiteX1" fmla="*/ 1359302 w 1380444"/>
              <a:gd name="connsiteY1" fmla="*/ 302532 h 1196743"/>
              <a:gd name="connsiteX2" fmla="*/ 1354016 w 1380444"/>
              <a:gd name="connsiteY2" fmla="*/ 318388 h 1196743"/>
              <a:gd name="connsiteX3" fmla="*/ 1343445 w 1380444"/>
              <a:gd name="connsiteY3" fmla="*/ 334245 h 1196743"/>
              <a:gd name="connsiteX4" fmla="*/ 1338160 w 1380444"/>
              <a:gd name="connsiteY4" fmla="*/ 381815 h 1196743"/>
              <a:gd name="connsiteX5" fmla="*/ 1306446 w 1380444"/>
              <a:gd name="connsiteY5" fmla="*/ 402957 h 1196743"/>
              <a:gd name="connsiteX6" fmla="*/ 1269448 w 1380444"/>
              <a:gd name="connsiteY6" fmla="*/ 424099 h 1196743"/>
              <a:gd name="connsiteX7" fmla="*/ 1248305 w 1380444"/>
              <a:gd name="connsiteY7" fmla="*/ 466384 h 1196743"/>
              <a:gd name="connsiteX8" fmla="*/ 1243020 w 1380444"/>
              <a:gd name="connsiteY8" fmla="*/ 482240 h 1196743"/>
              <a:gd name="connsiteX9" fmla="*/ 1211306 w 1380444"/>
              <a:gd name="connsiteY9" fmla="*/ 461098 h 1196743"/>
              <a:gd name="connsiteX10" fmla="*/ 1174308 w 1380444"/>
              <a:gd name="connsiteY10" fmla="*/ 439956 h 1196743"/>
              <a:gd name="connsiteX11" fmla="*/ 1132023 w 1380444"/>
              <a:gd name="connsiteY11" fmla="*/ 445241 h 1196743"/>
              <a:gd name="connsiteX12" fmla="*/ 1100310 w 1380444"/>
              <a:gd name="connsiteY12" fmla="*/ 455812 h 1196743"/>
              <a:gd name="connsiteX13" fmla="*/ 1105596 w 1380444"/>
              <a:gd name="connsiteY13" fmla="*/ 519239 h 1196743"/>
              <a:gd name="connsiteX14" fmla="*/ 1110881 w 1380444"/>
              <a:gd name="connsiteY14" fmla="*/ 535096 h 1196743"/>
              <a:gd name="connsiteX15" fmla="*/ 1126738 w 1380444"/>
              <a:gd name="connsiteY15" fmla="*/ 550952 h 1196743"/>
              <a:gd name="connsiteX16" fmla="*/ 1147880 w 1380444"/>
              <a:gd name="connsiteY16" fmla="*/ 556238 h 1196743"/>
              <a:gd name="connsiteX17" fmla="*/ 1163737 w 1380444"/>
              <a:gd name="connsiteY17" fmla="*/ 561523 h 1196743"/>
              <a:gd name="connsiteX18" fmla="*/ 1195450 w 1380444"/>
              <a:gd name="connsiteY18" fmla="*/ 556238 h 1196743"/>
              <a:gd name="connsiteX19" fmla="*/ 1211306 w 1380444"/>
              <a:gd name="connsiteY19" fmla="*/ 545667 h 1196743"/>
              <a:gd name="connsiteX20" fmla="*/ 1232449 w 1380444"/>
              <a:gd name="connsiteY20" fmla="*/ 550952 h 1196743"/>
              <a:gd name="connsiteX21" fmla="*/ 1248305 w 1380444"/>
              <a:gd name="connsiteY21" fmla="*/ 561523 h 1196743"/>
              <a:gd name="connsiteX22" fmla="*/ 1253591 w 1380444"/>
              <a:gd name="connsiteY22" fmla="*/ 577380 h 1196743"/>
              <a:gd name="connsiteX23" fmla="*/ 1243020 w 1380444"/>
              <a:gd name="connsiteY23" fmla="*/ 630236 h 1196743"/>
              <a:gd name="connsiteX24" fmla="*/ 1264162 w 1380444"/>
              <a:gd name="connsiteY24" fmla="*/ 693662 h 1196743"/>
              <a:gd name="connsiteX25" fmla="*/ 1280019 w 1380444"/>
              <a:gd name="connsiteY25" fmla="*/ 704233 h 1196743"/>
              <a:gd name="connsiteX26" fmla="*/ 1295875 w 1380444"/>
              <a:gd name="connsiteY26" fmla="*/ 725375 h 1196743"/>
              <a:gd name="connsiteX27" fmla="*/ 1301161 w 1380444"/>
              <a:gd name="connsiteY27" fmla="*/ 741232 h 1196743"/>
              <a:gd name="connsiteX28" fmla="*/ 1322303 w 1380444"/>
              <a:gd name="connsiteY28" fmla="*/ 757089 h 1196743"/>
              <a:gd name="connsiteX29" fmla="*/ 1348731 w 1380444"/>
              <a:gd name="connsiteY29" fmla="*/ 783517 h 1196743"/>
              <a:gd name="connsiteX30" fmla="*/ 1359302 w 1380444"/>
              <a:gd name="connsiteY30" fmla="*/ 815230 h 1196743"/>
              <a:gd name="connsiteX31" fmla="*/ 1369873 w 1380444"/>
              <a:gd name="connsiteY31" fmla="*/ 894513 h 1196743"/>
              <a:gd name="connsiteX32" fmla="*/ 1359302 w 1380444"/>
              <a:gd name="connsiteY32" fmla="*/ 963225 h 1196743"/>
              <a:gd name="connsiteX33" fmla="*/ 1348731 w 1380444"/>
              <a:gd name="connsiteY33" fmla="*/ 979082 h 1196743"/>
              <a:gd name="connsiteX34" fmla="*/ 1338160 w 1380444"/>
              <a:gd name="connsiteY34" fmla="*/ 1016081 h 1196743"/>
              <a:gd name="connsiteX35" fmla="*/ 1285304 w 1380444"/>
              <a:gd name="connsiteY35" fmla="*/ 1074222 h 1196743"/>
              <a:gd name="connsiteX36" fmla="*/ 1248305 w 1380444"/>
              <a:gd name="connsiteY36" fmla="*/ 1084793 h 1196743"/>
              <a:gd name="connsiteX37" fmla="*/ 1195450 w 1380444"/>
              <a:gd name="connsiteY37" fmla="*/ 1090078 h 1196743"/>
              <a:gd name="connsiteX38" fmla="*/ 1153165 w 1380444"/>
              <a:gd name="connsiteY38" fmla="*/ 1105935 h 1196743"/>
              <a:gd name="connsiteX39" fmla="*/ 1121452 w 1380444"/>
              <a:gd name="connsiteY39" fmla="*/ 1121792 h 1196743"/>
              <a:gd name="connsiteX40" fmla="*/ 1110881 w 1380444"/>
              <a:gd name="connsiteY40" fmla="*/ 1137648 h 1196743"/>
              <a:gd name="connsiteX41" fmla="*/ 1100310 w 1380444"/>
              <a:gd name="connsiteY41" fmla="*/ 1195789 h 1196743"/>
              <a:gd name="connsiteX42" fmla="*/ 1036883 w 1380444"/>
              <a:gd name="connsiteY42" fmla="*/ 1190504 h 1196743"/>
              <a:gd name="connsiteX43" fmla="*/ 1031598 w 1380444"/>
              <a:gd name="connsiteY43" fmla="*/ 1174647 h 1196743"/>
              <a:gd name="connsiteX44" fmla="*/ 1015741 w 1380444"/>
              <a:gd name="connsiteY44" fmla="*/ 1137648 h 1196743"/>
              <a:gd name="connsiteX45" fmla="*/ 999885 w 1380444"/>
              <a:gd name="connsiteY45" fmla="*/ 1105935 h 1196743"/>
              <a:gd name="connsiteX46" fmla="*/ 984028 w 1380444"/>
              <a:gd name="connsiteY46" fmla="*/ 1095364 h 1196743"/>
              <a:gd name="connsiteX47" fmla="*/ 978742 w 1380444"/>
              <a:gd name="connsiteY47" fmla="*/ 1074222 h 1196743"/>
              <a:gd name="connsiteX48" fmla="*/ 962886 w 1380444"/>
              <a:gd name="connsiteY48" fmla="*/ 1063651 h 1196743"/>
              <a:gd name="connsiteX49" fmla="*/ 925887 w 1380444"/>
              <a:gd name="connsiteY49" fmla="*/ 1047794 h 1196743"/>
              <a:gd name="connsiteX50" fmla="*/ 857175 w 1380444"/>
              <a:gd name="connsiteY50" fmla="*/ 1063651 h 1196743"/>
              <a:gd name="connsiteX51" fmla="*/ 841318 w 1380444"/>
              <a:gd name="connsiteY51" fmla="*/ 1074222 h 1196743"/>
              <a:gd name="connsiteX52" fmla="*/ 830747 w 1380444"/>
              <a:gd name="connsiteY52" fmla="*/ 1090078 h 1196743"/>
              <a:gd name="connsiteX53" fmla="*/ 746178 w 1380444"/>
              <a:gd name="connsiteY53" fmla="*/ 1095364 h 1196743"/>
              <a:gd name="connsiteX54" fmla="*/ 740893 w 1380444"/>
              <a:gd name="connsiteY54" fmla="*/ 1042508 h 1196743"/>
              <a:gd name="connsiteX55" fmla="*/ 735607 w 1380444"/>
              <a:gd name="connsiteY55" fmla="*/ 1026652 h 1196743"/>
              <a:gd name="connsiteX56" fmla="*/ 730322 w 1380444"/>
              <a:gd name="connsiteY56" fmla="*/ 994938 h 1196743"/>
              <a:gd name="connsiteX57" fmla="*/ 725036 w 1380444"/>
              <a:gd name="connsiteY57" fmla="*/ 905084 h 1196743"/>
              <a:gd name="connsiteX58" fmla="*/ 703894 w 1380444"/>
              <a:gd name="connsiteY58" fmla="*/ 894513 h 1196743"/>
              <a:gd name="connsiteX59" fmla="*/ 677466 w 1380444"/>
              <a:gd name="connsiteY59" fmla="*/ 862800 h 1196743"/>
              <a:gd name="connsiteX60" fmla="*/ 661609 w 1380444"/>
              <a:gd name="connsiteY60" fmla="*/ 857514 h 1196743"/>
              <a:gd name="connsiteX61" fmla="*/ 624611 w 1380444"/>
              <a:gd name="connsiteY61" fmla="*/ 841658 h 1196743"/>
              <a:gd name="connsiteX62" fmla="*/ 582326 w 1380444"/>
              <a:gd name="connsiteY62" fmla="*/ 846943 h 1196743"/>
              <a:gd name="connsiteX63" fmla="*/ 561184 w 1380444"/>
              <a:gd name="connsiteY63" fmla="*/ 862800 h 1196743"/>
              <a:gd name="connsiteX64" fmla="*/ 513614 w 1380444"/>
              <a:gd name="connsiteY64" fmla="*/ 889227 h 1196743"/>
              <a:gd name="connsiteX65" fmla="*/ 476615 w 1380444"/>
              <a:gd name="connsiteY65" fmla="*/ 883942 h 1196743"/>
              <a:gd name="connsiteX66" fmla="*/ 460759 w 1380444"/>
              <a:gd name="connsiteY66" fmla="*/ 878656 h 1196743"/>
              <a:gd name="connsiteX67" fmla="*/ 444902 w 1380444"/>
              <a:gd name="connsiteY67" fmla="*/ 883942 h 1196743"/>
              <a:gd name="connsiteX68" fmla="*/ 370904 w 1380444"/>
              <a:gd name="connsiteY68" fmla="*/ 868085 h 1196743"/>
              <a:gd name="connsiteX69" fmla="*/ 360333 w 1380444"/>
              <a:gd name="connsiteY69" fmla="*/ 852229 h 1196743"/>
              <a:gd name="connsiteX70" fmla="*/ 339191 w 1380444"/>
              <a:gd name="connsiteY70" fmla="*/ 825801 h 1196743"/>
              <a:gd name="connsiteX71" fmla="*/ 323334 w 1380444"/>
              <a:gd name="connsiteY71" fmla="*/ 809944 h 1196743"/>
              <a:gd name="connsiteX72" fmla="*/ 307478 w 1380444"/>
              <a:gd name="connsiteY72" fmla="*/ 804659 h 1196743"/>
              <a:gd name="connsiteX73" fmla="*/ 217623 w 1380444"/>
              <a:gd name="connsiteY73" fmla="*/ 799373 h 1196743"/>
              <a:gd name="connsiteX74" fmla="*/ 201767 w 1380444"/>
              <a:gd name="connsiteY74" fmla="*/ 794088 h 1196743"/>
              <a:gd name="connsiteX75" fmla="*/ 180624 w 1380444"/>
              <a:gd name="connsiteY75" fmla="*/ 741232 h 1196743"/>
              <a:gd name="connsiteX76" fmla="*/ 170053 w 1380444"/>
              <a:gd name="connsiteY76" fmla="*/ 709519 h 1196743"/>
              <a:gd name="connsiteX77" fmla="*/ 159482 w 1380444"/>
              <a:gd name="connsiteY77" fmla="*/ 688377 h 1196743"/>
              <a:gd name="connsiteX78" fmla="*/ 170053 w 1380444"/>
              <a:gd name="connsiteY78" fmla="*/ 619664 h 1196743"/>
              <a:gd name="connsiteX79" fmla="*/ 180624 w 1380444"/>
              <a:gd name="connsiteY79" fmla="*/ 603808 h 1196743"/>
              <a:gd name="connsiteX80" fmla="*/ 154197 w 1380444"/>
              <a:gd name="connsiteY80" fmla="*/ 577380 h 1196743"/>
              <a:gd name="connsiteX81" fmla="*/ 122483 w 1380444"/>
              <a:gd name="connsiteY81" fmla="*/ 587951 h 1196743"/>
              <a:gd name="connsiteX82" fmla="*/ 85485 w 1380444"/>
              <a:gd name="connsiteY82" fmla="*/ 603808 h 1196743"/>
              <a:gd name="connsiteX83" fmla="*/ 48486 w 1380444"/>
              <a:gd name="connsiteY83" fmla="*/ 598522 h 1196743"/>
              <a:gd name="connsiteX84" fmla="*/ 32629 w 1380444"/>
              <a:gd name="connsiteY84" fmla="*/ 566809 h 1196743"/>
              <a:gd name="connsiteX85" fmla="*/ 27343 w 1380444"/>
              <a:gd name="connsiteY85" fmla="*/ 513954 h 1196743"/>
              <a:gd name="connsiteX86" fmla="*/ 22058 w 1380444"/>
              <a:gd name="connsiteY86" fmla="*/ 498097 h 1196743"/>
              <a:gd name="connsiteX87" fmla="*/ 6201 w 1380444"/>
              <a:gd name="connsiteY87" fmla="*/ 487526 h 1196743"/>
              <a:gd name="connsiteX88" fmla="*/ 916 w 1380444"/>
              <a:gd name="connsiteY88" fmla="*/ 471669 h 1196743"/>
              <a:gd name="connsiteX89" fmla="*/ 69628 w 1380444"/>
              <a:gd name="connsiteY89" fmla="*/ 450527 h 1196743"/>
              <a:gd name="connsiteX90" fmla="*/ 85485 w 1380444"/>
              <a:gd name="connsiteY90" fmla="*/ 434670 h 1196743"/>
              <a:gd name="connsiteX91" fmla="*/ 101341 w 1380444"/>
              <a:gd name="connsiteY91" fmla="*/ 429385 h 1196743"/>
              <a:gd name="connsiteX92" fmla="*/ 111912 w 1380444"/>
              <a:gd name="connsiteY92" fmla="*/ 413528 h 1196743"/>
              <a:gd name="connsiteX93" fmla="*/ 96056 w 1380444"/>
              <a:gd name="connsiteY93" fmla="*/ 344816 h 1196743"/>
              <a:gd name="connsiteX94" fmla="*/ 90770 w 1380444"/>
              <a:gd name="connsiteY94" fmla="*/ 328959 h 1196743"/>
              <a:gd name="connsiteX95" fmla="*/ 96056 w 1380444"/>
              <a:gd name="connsiteY95" fmla="*/ 297246 h 1196743"/>
              <a:gd name="connsiteX96" fmla="*/ 111912 w 1380444"/>
              <a:gd name="connsiteY96" fmla="*/ 286675 h 1196743"/>
              <a:gd name="connsiteX97" fmla="*/ 127769 w 1380444"/>
              <a:gd name="connsiteY97" fmla="*/ 281389 h 1196743"/>
              <a:gd name="connsiteX98" fmla="*/ 159482 w 1380444"/>
              <a:gd name="connsiteY98" fmla="*/ 265533 h 1196743"/>
              <a:gd name="connsiteX99" fmla="*/ 164768 w 1380444"/>
              <a:gd name="connsiteY99" fmla="*/ 212677 h 1196743"/>
              <a:gd name="connsiteX100" fmla="*/ 180624 w 1380444"/>
              <a:gd name="connsiteY100" fmla="*/ 202106 h 1196743"/>
              <a:gd name="connsiteX101" fmla="*/ 185910 w 1380444"/>
              <a:gd name="connsiteY101" fmla="*/ 186249 h 1196743"/>
              <a:gd name="connsiteX102" fmla="*/ 196481 w 1380444"/>
              <a:gd name="connsiteY102" fmla="*/ 170393 h 1196743"/>
              <a:gd name="connsiteX103" fmla="*/ 201767 w 1380444"/>
              <a:gd name="connsiteY103" fmla="*/ 149251 h 1196743"/>
              <a:gd name="connsiteX104" fmla="*/ 217623 w 1380444"/>
              <a:gd name="connsiteY104" fmla="*/ 143965 h 1196743"/>
              <a:gd name="connsiteX105" fmla="*/ 296906 w 1380444"/>
              <a:gd name="connsiteY105" fmla="*/ 154536 h 1196743"/>
              <a:gd name="connsiteX106" fmla="*/ 302192 w 1380444"/>
              <a:gd name="connsiteY106" fmla="*/ 170393 h 1196743"/>
              <a:gd name="connsiteX107" fmla="*/ 318049 w 1380444"/>
              <a:gd name="connsiteY107" fmla="*/ 207392 h 1196743"/>
              <a:gd name="connsiteX108" fmla="*/ 333905 w 1380444"/>
              <a:gd name="connsiteY108" fmla="*/ 217963 h 1196743"/>
              <a:gd name="connsiteX109" fmla="*/ 370904 w 1380444"/>
              <a:gd name="connsiteY109" fmla="*/ 254962 h 1196743"/>
              <a:gd name="connsiteX110" fmla="*/ 407903 w 1380444"/>
              <a:gd name="connsiteY110" fmla="*/ 260247 h 1196743"/>
              <a:gd name="connsiteX111" fmla="*/ 429045 w 1380444"/>
              <a:gd name="connsiteY111" fmla="*/ 270818 h 1196743"/>
              <a:gd name="connsiteX112" fmla="*/ 439616 w 1380444"/>
              <a:gd name="connsiteY112" fmla="*/ 286675 h 1196743"/>
              <a:gd name="connsiteX113" fmla="*/ 492472 w 1380444"/>
              <a:gd name="connsiteY113" fmla="*/ 302532 h 1196743"/>
              <a:gd name="connsiteX114" fmla="*/ 518900 w 1380444"/>
              <a:gd name="connsiteY114" fmla="*/ 323674 h 1196743"/>
              <a:gd name="connsiteX115" fmla="*/ 524185 w 1380444"/>
              <a:gd name="connsiteY115" fmla="*/ 344816 h 1196743"/>
              <a:gd name="connsiteX116" fmla="*/ 555898 w 1380444"/>
              <a:gd name="connsiteY116" fmla="*/ 360673 h 1196743"/>
              <a:gd name="connsiteX117" fmla="*/ 666895 w 1380444"/>
              <a:gd name="connsiteY117" fmla="*/ 365958 h 1196743"/>
              <a:gd name="connsiteX118" fmla="*/ 725036 w 1380444"/>
              <a:gd name="connsiteY118" fmla="*/ 376529 h 1196743"/>
              <a:gd name="connsiteX119" fmla="*/ 756749 w 1380444"/>
              <a:gd name="connsiteY119" fmla="*/ 397671 h 1196743"/>
              <a:gd name="connsiteX120" fmla="*/ 809605 w 1380444"/>
              <a:gd name="connsiteY120" fmla="*/ 392386 h 1196743"/>
              <a:gd name="connsiteX121" fmla="*/ 820176 w 1380444"/>
              <a:gd name="connsiteY121" fmla="*/ 376529 h 1196743"/>
              <a:gd name="connsiteX122" fmla="*/ 851889 w 1380444"/>
              <a:gd name="connsiteY122" fmla="*/ 365958 h 1196743"/>
              <a:gd name="connsiteX123" fmla="*/ 888888 w 1380444"/>
              <a:gd name="connsiteY123" fmla="*/ 355387 h 1196743"/>
              <a:gd name="connsiteX124" fmla="*/ 899459 w 1380444"/>
              <a:gd name="connsiteY124" fmla="*/ 307817 h 1196743"/>
              <a:gd name="connsiteX125" fmla="*/ 931172 w 1380444"/>
              <a:gd name="connsiteY125" fmla="*/ 291960 h 1196743"/>
              <a:gd name="connsiteX126" fmla="*/ 947029 w 1380444"/>
              <a:gd name="connsiteY126" fmla="*/ 281389 h 1196743"/>
              <a:gd name="connsiteX127" fmla="*/ 957600 w 1380444"/>
              <a:gd name="connsiteY127" fmla="*/ 265533 h 1196743"/>
              <a:gd name="connsiteX128" fmla="*/ 989313 w 1380444"/>
              <a:gd name="connsiteY128" fmla="*/ 249676 h 1196743"/>
              <a:gd name="connsiteX129" fmla="*/ 1005170 w 1380444"/>
              <a:gd name="connsiteY129" fmla="*/ 223248 h 1196743"/>
              <a:gd name="connsiteX130" fmla="*/ 978742 w 1380444"/>
              <a:gd name="connsiteY130" fmla="*/ 196821 h 1196743"/>
              <a:gd name="connsiteX131" fmla="*/ 957600 w 1380444"/>
              <a:gd name="connsiteY131" fmla="*/ 186249 h 1196743"/>
              <a:gd name="connsiteX132" fmla="*/ 925887 w 1380444"/>
              <a:gd name="connsiteY132" fmla="*/ 170393 h 1196743"/>
              <a:gd name="connsiteX133" fmla="*/ 920601 w 1380444"/>
              <a:gd name="connsiteY133" fmla="*/ 154536 h 1196743"/>
              <a:gd name="connsiteX134" fmla="*/ 925887 w 1380444"/>
              <a:gd name="connsiteY134" fmla="*/ 138680 h 1196743"/>
              <a:gd name="connsiteX135" fmla="*/ 941743 w 1380444"/>
              <a:gd name="connsiteY135" fmla="*/ 133394 h 1196743"/>
              <a:gd name="connsiteX136" fmla="*/ 984028 w 1380444"/>
              <a:gd name="connsiteY136" fmla="*/ 128108 h 1196743"/>
              <a:gd name="connsiteX137" fmla="*/ 978742 w 1380444"/>
              <a:gd name="connsiteY137" fmla="*/ 54111 h 1196743"/>
              <a:gd name="connsiteX138" fmla="*/ 962886 w 1380444"/>
              <a:gd name="connsiteY138" fmla="*/ 48825 h 1196743"/>
              <a:gd name="connsiteX139" fmla="*/ 957600 w 1380444"/>
              <a:gd name="connsiteY139" fmla="*/ 32969 h 1196743"/>
              <a:gd name="connsiteX140" fmla="*/ 962886 w 1380444"/>
              <a:gd name="connsiteY140" fmla="*/ 11826 h 1196743"/>
              <a:gd name="connsiteX141" fmla="*/ 1015741 w 1380444"/>
              <a:gd name="connsiteY141" fmla="*/ 11826 h 1196743"/>
              <a:gd name="connsiteX142" fmla="*/ 1042169 w 1380444"/>
              <a:gd name="connsiteY142" fmla="*/ 22397 h 1196743"/>
              <a:gd name="connsiteX143" fmla="*/ 1068597 w 1380444"/>
              <a:gd name="connsiteY143" fmla="*/ 48825 h 1196743"/>
              <a:gd name="connsiteX144" fmla="*/ 1105596 w 1380444"/>
              <a:gd name="connsiteY144" fmla="*/ 54111 h 1196743"/>
              <a:gd name="connsiteX145" fmla="*/ 1158451 w 1380444"/>
              <a:gd name="connsiteY145" fmla="*/ 106966 h 1196743"/>
              <a:gd name="connsiteX146" fmla="*/ 1190164 w 1380444"/>
              <a:gd name="connsiteY146" fmla="*/ 133394 h 1196743"/>
              <a:gd name="connsiteX147" fmla="*/ 1221878 w 1380444"/>
              <a:gd name="connsiteY147" fmla="*/ 143965 h 1196743"/>
              <a:gd name="connsiteX148" fmla="*/ 1237734 w 1380444"/>
              <a:gd name="connsiteY148" fmla="*/ 149251 h 1196743"/>
              <a:gd name="connsiteX149" fmla="*/ 1301161 w 1380444"/>
              <a:gd name="connsiteY149" fmla="*/ 180964 h 1196743"/>
              <a:gd name="connsiteX150" fmla="*/ 1317017 w 1380444"/>
              <a:gd name="connsiteY150" fmla="*/ 186249 h 1196743"/>
              <a:gd name="connsiteX151" fmla="*/ 1327589 w 1380444"/>
              <a:gd name="connsiteY151" fmla="*/ 196821 h 1196743"/>
              <a:gd name="connsiteX152" fmla="*/ 1343445 w 1380444"/>
              <a:gd name="connsiteY152" fmla="*/ 202106 h 1196743"/>
              <a:gd name="connsiteX153" fmla="*/ 1359302 w 1380444"/>
              <a:gd name="connsiteY153" fmla="*/ 212677 h 1196743"/>
              <a:gd name="connsiteX154" fmla="*/ 1369873 w 1380444"/>
              <a:gd name="connsiteY154" fmla="*/ 228534 h 1196743"/>
              <a:gd name="connsiteX155" fmla="*/ 1380444 w 1380444"/>
              <a:gd name="connsiteY155" fmla="*/ 260247 h 1196743"/>
              <a:gd name="connsiteX156" fmla="*/ 1375159 w 1380444"/>
              <a:gd name="connsiteY156" fmla="*/ 297246 h 1196743"/>
              <a:gd name="connsiteX157" fmla="*/ 1375159 w 1380444"/>
              <a:gd name="connsiteY157" fmla="*/ 291960 h 119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380444" h="1196743">
                <a:moveTo>
                  <a:pt x="1375159" y="291960"/>
                </a:moveTo>
                <a:cubicBezTo>
                  <a:pt x="1372516" y="292841"/>
                  <a:pt x="1363271" y="297571"/>
                  <a:pt x="1359302" y="302532"/>
                </a:cubicBezTo>
                <a:cubicBezTo>
                  <a:pt x="1355822" y="306882"/>
                  <a:pt x="1356508" y="313405"/>
                  <a:pt x="1354016" y="318388"/>
                </a:cubicBezTo>
                <a:cubicBezTo>
                  <a:pt x="1351175" y="324070"/>
                  <a:pt x="1346969" y="328959"/>
                  <a:pt x="1343445" y="334245"/>
                </a:cubicBezTo>
                <a:cubicBezTo>
                  <a:pt x="1341683" y="350102"/>
                  <a:pt x="1345724" y="367768"/>
                  <a:pt x="1338160" y="381815"/>
                </a:cubicBezTo>
                <a:cubicBezTo>
                  <a:pt x="1332137" y="393001"/>
                  <a:pt x="1317017" y="395910"/>
                  <a:pt x="1306446" y="402957"/>
                </a:cubicBezTo>
                <a:cubicBezTo>
                  <a:pt x="1284030" y="417901"/>
                  <a:pt x="1296276" y="410685"/>
                  <a:pt x="1269448" y="424099"/>
                </a:cubicBezTo>
                <a:cubicBezTo>
                  <a:pt x="1257300" y="460540"/>
                  <a:pt x="1266755" y="447932"/>
                  <a:pt x="1248305" y="466384"/>
                </a:cubicBezTo>
                <a:cubicBezTo>
                  <a:pt x="1246543" y="471669"/>
                  <a:pt x="1248193" y="480171"/>
                  <a:pt x="1243020" y="482240"/>
                </a:cubicBezTo>
                <a:cubicBezTo>
                  <a:pt x="1222430" y="490476"/>
                  <a:pt x="1220035" y="469827"/>
                  <a:pt x="1211306" y="461098"/>
                </a:cubicBezTo>
                <a:cubicBezTo>
                  <a:pt x="1195305" y="445097"/>
                  <a:pt x="1192451" y="446003"/>
                  <a:pt x="1174308" y="439956"/>
                </a:cubicBezTo>
                <a:cubicBezTo>
                  <a:pt x="1160213" y="441718"/>
                  <a:pt x="1145912" y="442265"/>
                  <a:pt x="1132023" y="445241"/>
                </a:cubicBezTo>
                <a:cubicBezTo>
                  <a:pt x="1121128" y="447576"/>
                  <a:pt x="1100310" y="455812"/>
                  <a:pt x="1100310" y="455812"/>
                </a:cubicBezTo>
                <a:cubicBezTo>
                  <a:pt x="1102072" y="476954"/>
                  <a:pt x="1102792" y="498209"/>
                  <a:pt x="1105596" y="519239"/>
                </a:cubicBezTo>
                <a:cubicBezTo>
                  <a:pt x="1106332" y="524762"/>
                  <a:pt x="1107790" y="530460"/>
                  <a:pt x="1110881" y="535096"/>
                </a:cubicBezTo>
                <a:cubicBezTo>
                  <a:pt x="1115027" y="541315"/>
                  <a:pt x="1120248" y="547243"/>
                  <a:pt x="1126738" y="550952"/>
                </a:cubicBezTo>
                <a:cubicBezTo>
                  <a:pt x="1133045" y="554556"/>
                  <a:pt x="1140895" y="554242"/>
                  <a:pt x="1147880" y="556238"/>
                </a:cubicBezTo>
                <a:cubicBezTo>
                  <a:pt x="1153237" y="557769"/>
                  <a:pt x="1158451" y="559761"/>
                  <a:pt x="1163737" y="561523"/>
                </a:cubicBezTo>
                <a:cubicBezTo>
                  <a:pt x="1174308" y="559761"/>
                  <a:pt x="1185283" y="559627"/>
                  <a:pt x="1195450" y="556238"/>
                </a:cubicBezTo>
                <a:cubicBezTo>
                  <a:pt x="1201476" y="554229"/>
                  <a:pt x="1205018" y="546565"/>
                  <a:pt x="1211306" y="545667"/>
                </a:cubicBezTo>
                <a:cubicBezTo>
                  <a:pt x="1218497" y="544640"/>
                  <a:pt x="1225401" y="549190"/>
                  <a:pt x="1232449" y="550952"/>
                </a:cubicBezTo>
                <a:cubicBezTo>
                  <a:pt x="1237734" y="554476"/>
                  <a:pt x="1244337" y="556563"/>
                  <a:pt x="1248305" y="561523"/>
                </a:cubicBezTo>
                <a:cubicBezTo>
                  <a:pt x="1251786" y="565874"/>
                  <a:pt x="1253591" y="571808"/>
                  <a:pt x="1253591" y="577380"/>
                </a:cubicBezTo>
                <a:cubicBezTo>
                  <a:pt x="1253591" y="601670"/>
                  <a:pt x="1249528" y="610710"/>
                  <a:pt x="1243020" y="630236"/>
                </a:cubicBezTo>
                <a:cubicBezTo>
                  <a:pt x="1247816" y="651819"/>
                  <a:pt x="1247378" y="676878"/>
                  <a:pt x="1264162" y="693662"/>
                </a:cubicBezTo>
                <a:cubicBezTo>
                  <a:pt x="1268654" y="698154"/>
                  <a:pt x="1274733" y="700709"/>
                  <a:pt x="1280019" y="704233"/>
                </a:cubicBezTo>
                <a:cubicBezTo>
                  <a:pt x="1285304" y="711280"/>
                  <a:pt x="1291505" y="717727"/>
                  <a:pt x="1295875" y="725375"/>
                </a:cubicBezTo>
                <a:cubicBezTo>
                  <a:pt x="1298639" y="730213"/>
                  <a:pt x="1297594" y="736952"/>
                  <a:pt x="1301161" y="741232"/>
                </a:cubicBezTo>
                <a:cubicBezTo>
                  <a:pt x="1306801" y="748000"/>
                  <a:pt x="1316074" y="750860"/>
                  <a:pt x="1322303" y="757089"/>
                </a:cubicBezTo>
                <a:cubicBezTo>
                  <a:pt x="1357541" y="792327"/>
                  <a:pt x="1306444" y="755324"/>
                  <a:pt x="1348731" y="783517"/>
                </a:cubicBezTo>
                <a:cubicBezTo>
                  <a:pt x="1352255" y="794088"/>
                  <a:pt x="1357470" y="804239"/>
                  <a:pt x="1359302" y="815230"/>
                </a:cubicBezTo>
                <a:cubicBezTo>
                  <a:pt x="1367210" y="862680"/>
                  <a:pt x="1363403" y="836292"/>
                  <a:pt x="1369873" y="894513"/>
                </a:cubicBezTo>
                <a:cubicBezTo>
                  <a:pt x="1368358" y="909666"/>
                  <a:pt x="1368825" y="944178"/>
                  <a:pt x="1359302" y="963225"/>
                </a:cubicBezTo>
                <a:cubicBezTo>
                  <a:pt x="1356461" y="968907"/>
                  <a:pt x="1352255" y="973796"/>
                  <a:pt x="1348731" y="979082"/>
                </a:cubicBezTo>
                <a:cubicBezTo>
                  <a:pt x="1347488" y="984052"/>
                  <a:pt x="1341604" y="1009881"/>
                  <a:pt x="1338160" y="1016081"/>
                </a:cubicBezTo>
                <a:cubicBezTo>
                  <a:pt x="1325808" y="1038315"/>
                  <a:pt x="1308879" y="1062435"/>
                  <a:pt x="1285304" y="1074222"/>
                </a:cubicBezTo>
                <a:cubicBezTo>
                  <a:pt x="1279281" y="1077233"/>
                  <a:pt x="1253044" y="1084116"/>
                  <a:pt x="1248305" y="1084793"/>
                </a:cubicBezTo>
                <a:cubicBezTo>
                  <a:pt x="1230777" y="1087297"/>
                  <a:pt x="1213068" y="1088316"/>
                  <a:pt x="1195450" y="1090078"/>
                </a:cubicBezTo>
                <a:cubicBezTo>
                  <a:pt x="1156474" y="1099823"/>
                  <a:pt x="1191858" y="1089352"/>
                  <a:pt x="1153165" y="1105935"/>
                </a:cubicBezTo>
                <a:cubicBezTo>
                  <a:pt x="1122532" y="1119064"/>
                  <a:pt x="1151923" y="1101479"/>
                  <a:pt x="1121452" y="1121792"/>
                </a:cubicBezTo>
                <a:cubicBezTo>
                  <a:pt x="1117928" y="1127077"/>
                  <a:pt x="1113722" y="1131966"/>
                  <a:pt x="1110881" y="1137648"/>
                </a:cubicBezTo>
                <a:cubicBezTo>
                  <a:pt x="1102735" y="1153941"/>
                  <a:pt x="1102131" y="1181221"/>
                  <a:pt x="1100310" y="1195789"/>
                </a:cubicBezTo>
                <a:cubicBezTo>
                  <a:pt x="1079168" y="1194027"/>
                  <a:pt x="1057160" y="1196743"/>
                  <a:pt x="1036883" y="1190504"/>
                </a:cubicBezTo>
                <a:cubicBezTo>
                  <a:pt x="1031558" y="1188866"/>
                  <a:pt x="1033129" y="1180004"/>
                  <a:pt x="1031598" y="1174647"/>
                </a:cubicBezTo>
                <a:cubicBezTo>
                  <a:pt x="1023066" y="1144784"/>
                  <a:pt x="1031833" y="1161786"/>
                  <a:pt x="1015741" y="1137648"/>
                </a:cubicBezTo>
                <a:cubicBezTo>
                  <a:pt x="1011443" y="1124752"/>
                  <a:pt x="1010131" y="1116181"/>
                  <a:pt x="999885" y="1105935"/>
                </a:cubicBezTo>
                <a:cubicBezTo>
                  <a:pt x="995393" y="1101443"/>
                  <a:pt x="989314" y="1098888"/>
                  <a:pt x="984028" y="1095364"/>
                </a:cubicBezTo>
                <a:cubicBezTo>
                  <a:pt x="982266" y="1088317"/>
                  <a:pt x="982771" y="1080266"/>
                  <a:pt x="978742" y="1074222"/>
                </a:cubicBezTo>
                <a:cubicBezTo>
                  <a:pt x="975218" y="1068937"/>
                  <a:pt x="968401" y="1066803"/>
                  <a:pt x="962886" y="1063651"/>
                </a:cubicBezTo>
                <a:cubicBezTo>
                  <a:pt x="944601" y="1053203"/>
                  <a:pt x="943674" y="1053724"/>
                  <a:pt x="925887" y="1047794"/>
                </a:cubicBezTo>
                <a:cubicBezTo>
                  <a:pt x="908830" y="1050231"/>
                  <a:pt x="873005" y="1053098"/>
                  <a:pt x="857175" y="1063651"/>
                </a:cubicBezTo>
                <a:lnTo>
                  <a:pt x="841318" y="1074222"/>
                </a:lnTo>
                <a:cubicBezTo>
                  <a:pt x="837794" y="1079507"/>
                  <a:pt x="833588" y="1084396"/>
                  <a:pt x="830747" y="1090078"/>
                </a:cubicBezTo>
                <a:cubicBezTo>
                  <a:pt x="810600" y="1130371"/>
                  <a:pt x="861750" y="1110774"/>
                  <a:pt x="746178" y="1095364"/>
                </a:cubicBezTo>
                <a:cubicBezTo>
                  <a:pt x="744416" y="1077745"/>
                  <a:pt x="743585" y="1060009"/>
                  <a:pt x="740893" y="1042508"/>
                </a:cubicBezTo>
                <a:cubicBezTo>
                  <a:pt x="740046" y="1037001"/>
                  <a:pt x="736816" y="1032091"/>
                  <a:pt x="735607" y="1026652"/>
                </a:cubicBezTo>
                <a:cubicBezTo>
                  <a:pt x="733282" y="1016190"/>
                  <a:pt x="732084" y="1005509"/>
                  <a:pt x="730322" y="994938"/>
                </a:cubicBezTo>
                <a:cubicBezTo>
                  <a:pt x="728560" y="964987"/>
                  <a:pt x="732672" y="934099"/>
                  <a:pt x="725036" y="905084"/>
                </a:cubicBezTo>
                <a:cubicBezTo>
                  <a:pt x="723031" y="897464"/>
                  <a:pt x="709947" y="899557"/>
                  <a:pt x="703894" y="894513"/>
                </a:cubicBezTo>
                <a:cubicBezTo>
                  <a:pt x="664894" y="862012"/>
                  <a:pt x="726388" y="895414"/>
                  <a:pt x="677466" y="862800"/>
                </a:cubicBezTo>
                <a:cubicBezTo>
                  <a:pt x="672830" y="859709"/>
                  <a:pt x="666730" y="859709"/>
                  <a:pt x="661609" y="857514"/>
                </a:cubicBezTo>
                <a:cubicBezTo>
                  <a:pt x="615898" y="837923"/>
                  <a:pt x="661791" y="854050"/>
                  <a:pt x="624611" y="841658"/>
                </a:cubicBezTo>
                <a:cubicBezTo>
                  <a:pt x="610516" y="843420"/>
                  <a:pt x="595802" y="842451"/>
                  <a:pt x="582326" y="846943"/>
                </a:cubicBezTo>
                <a:cubicBezTo>
                  <a:pt x="573969" y="849729"/>
                  <a:pt x="568401" y="857748"/>
                  <a:pt x="561184" y="862800"/>
                </a:cubicBezTo>
                <a:cubicBezTo>
                  <a:pt x="528140" y="885931"/>
                  <a:pt x="540075" y="880408"/>
                  <a:pt x="513614" y="889227"/>
                </a:cubicBezTo>
                <a:cubicBezTo>
                  <a:pt x="501281" y="887465"/>
                  <a:pt x="488831" y="886385"/>
                  <a:pt x="476615" y="883942"/>
                </a:cubicBezTo>
                <a:cubicBezTo>
                  <a:pt x="471152" y="882849"/>
                  <a:pt x="466330" y="878656"/>
                  <a:pt x="460759" y="878656"/>
                </a:cubicBezTo>
                <a:cubicBezTo>
                  <a:pt x="455187" y="878656"/>
                  <a:pt x="450188" y="882180"/>
                  <a:pt x="444902" y="883942"/>
                </a:cubicBezTo>
                <a:cubicBezTo>
                  <a:pt x="421979" y="881650"/>
                  <a:pt x="391075" y="884894"/>
                  <a:pt x="370904" y="868085"/>
                </a:cubicBezTo>
                <a:cubicBezTo>
                  <a:pt x="366024" y="864018"/>
                  <a:pt x="363857" y="857514"/>
                  <a:pt x="360333" y="852229"/>
                </a:cubicBezTo>
                <a:cubicBezTo>
                  <a:pt x="351657" y="826198"/>
                  <a:pt x="361260" y="844192"/>
                  <a:pt x="339191" y="825801"/>
                </a:cubicBezTo>
                <a:cubicBezTo>
                  <a:pt x="333448" y="821016"/>
                  <a:pt x="329554" y="814090"/>
                  <a:pt x="323334" y="809944"/>
                </a:cubicBezTo>
                <a:cubicBezTo>
                  <a:pt x="318698" y="806854"/>
                  <a:pt x="313022" y="805213"/>
                  <a:pt x="307478" y="804659"/>
                </a:cubicBezTo>
                <a:cubicBezTo>
                  <a:pt x="277623" y="801674"/>
                  <a:pt x="247575" y="801135"/>
                  <a:pt x="217623" y="799373"/>
                </a:cubicBezTo>
                <a:cubicBezTo>
                  <a:pt x="212338" y="797611"/>
                  <a:pt x="205706" y="798028"/>
                  <a:pt x="201767" y="794088"/>
                </a:cubicBezTo>
                <a:cubicBezTo>
                  <a:pt x="193992" y="786313"/>
                  <a:pt x="182687" y="747422"/>
                  <a:pt x="180624" y="741232"/>
                </a:cubicBezTo>
                <a:cubicBezTo>
                  <a:pt x="180620" y="741221"/>
                  <a:pt x="170058" y="709530"/>
                  <a:pt x="170053" y="709519"/>
                </a:cubicBezTo>
                <a:lnTo>
                  <a:pt x="159482" y="688377"/>
                </a:lnTo>
                <a:cubicBezTo>
                  <a:pt x="160997" y="673228"/>
                  <a:pt x="160530" y="638710"/>
                  <a:pt x="170053" y="619664"/>
                </a:cubicBezTo>
                <a:cubicBezTo>
                  <a:pt x="172894" y="613982"/>
                  <a:pt x="177100" y="609093"/>
                  <a:pt x="180624" y="603808"/>
                </a:cubicBezTo>
                <a:cubicBezTo>
                  <a:pt x="175926" y="596761"/>
                  <a:pt x="165942" y="577380"/>
                  <a:pt x="154197" y="577380"/>
                </a:cubicBezTo>
                <a:cubicBezTo>
                  <a:pt x="143054" y="577380"/>
                  <a:pt x="133054" y="584427"/>
                  <a:pt x="122483" y="587951"/>
                </a:cubicBezTo>
                <a:cubicBezTo>
                  <a:pt x="99157" y="595726"/>
                  <a:pt x="111603" y="590749"/>
                  <a:pt x="85485" y="603808"/>
                </a:cubicBezTo>
                <a:cubicBezTo>
                  <a:pt x="73152" y="602046"/>
                  <a:pt x="59870" y="603582"/>
                  <a:pt x="48486" y="598522"/>
                </a:cubicBezTo>
                <a:cubicBezTo>
                  <a:pt x="40467" y="594958"/>
                  <a:pt x="34974" y="573844"/>
                  <a:pt x="32629" y="566809"/>
                </a:cubicBezTo>
                <a:cubicBezTo>
                  <a:pt x="30867" y="549191"/>
                  <a:pt x="30035" y="531454"/>
                  <a:pt x="27343" y="513954"/>
                </a:cubicBezTo>
                <a:cubicBezTo>
                  <a:pt x="26496" y="508447"/>
                  <a:pt x="25538" y="502448"/>
                  <a:pt x="22058" y="498097"/>
                </a:cubicBezTo>
                <a:cubicBezTo>
                  <a:pt x="18090" y="493136"/>
                  <a:pt x="11487" y="491050"/>
                  <a:pt x="6201" y="487526"/>
                </a:cubicBezTo>
                <a:cubicBezTo>
                  <a:pt x="4439" y="482240"/>
                  <a:pt x="0" y="477165"/>
                  <a:pt x="916" y="471669"/>
                </a:cubicBezTo>
                <a:cubicBezTo>
                  <a:pt x="6011" y="441099"/>
                  <a:pt x="55002" y="451857"/>
                  <a:pt x="69628" y="450527"/>
                </a:cubicBezTo>
                <a:cubicBezTo>
                  <a:pt x="74914" y="445241"/>
                  <a:pt x="79265" y="438816"/>
                  <a:pt x="85485" y="434670"/>
                </a:cubicBezTo>
                <a:cubicBezTo>
                  <a:pt x="90121" y="431580"/>
                  <a:pt x="96991" y="432865"/>
                  <a:pt x="101341" y="429385"/>
                </a:cubicBezTo>
                <a:cubicBezTo>
                  <a:pt x="106301" y="425417"/>
                  <a:pt x="108388" y="418814"/>
                  <a:pt x="111912" y="413528"/>
                </a:cubicBezTo>
                <a:cubicBezTo>
                  <a:pt x="105052" y="365500"/>
                  <a:pt x="110566" y="388346"/>
                  <a:pt x="96056" y="344816"/>
                </a:cubicBezTo>
                <a:lnTo>
                  <a:pt x="90770" y="328959"/>
                </a:lnTo>
                <a:cubicBezTo>
                  <a:pt x="92532" y="318388"/>
                  <a:pt x="91263" y="306831"/>
                  <a:pt x="96056" y="297246"/>
                </a:cubicBezTo>
                <a:cubicBezTo>
                  <a:pt x="98897" y="291564"/>
                  <a:pt x="106230" y="289516"/>
                  <a:pt x="111912" y="286675"/>
                </a:cubicBezTo>
                <a:cubicBezTo>
                  <a:pt x="116895" y="284183"/>
                  <a:pt x="122786" y="283881"/>
                  <a:pt x="127769" y="281389"/>
                </a:cubicBezTo>
                <a:cubicBezTo>
                  <a:pt x="168749" y="260899"/>
                  <a:pt x="119632" y="278816"/>
                  <a:pt x="159482" y="265533"/>
                </a:cubicBezTo>
                <a:cubicBezTo>
                  <a:pt x="161244" y="247914"/>
                  <a:pt x="159169" y="229475"/>
                  <a:pt x="164768" y="212677"/>
                </a:cubicBezTo>
                <a:cubicBezTo>
                  <a:pt x="166777" y="206651"/>
                  <a:pt x="176656" y="207066"/>
                  <a:pt x="180624" y="202106"/>
                </a:cubicBezTo>
                <a:cubicBezTo>
                  <a:pt x="184105" y="197755"/>
                  <a:pt x="183418" y="191232"/>
                  <a:pt x="185910" y="186249"/>
                </a:cubicBezTo>
                <a:cubicBezTo>
                  <a:pt x="188751" y="180567"/>
                  <a:pt x="192957" y="175678"/>
                  <a:pt x="196481" y="170393"/>
                </a:cubicBezTo>
                <a:cubicBezTo>
                  <a:pt x="198243" y="163346"/>
                  <a:pt x="197229" y="154923"/>
                  <a:pt x="201767" y="149251"/>
                </a:cubicBezTo>
                <a:cubicBezTo>
                  <a:pt x="205247" y="144901"/>
                  <a:pt x="212060" y="143656"/>
                  <a:pt x="217623" y="143965"/>
                </a:cubicBezTo>
                <a:cubicBezTo>
                  <a:pt x="244243" y="145444"/>
                  <a:pt x="270478" y="151012"/>
                  <a:pt x="296906" y="154536"/>
                </a:cubicBezTo>
                <a:cubicBezTo>
                  <a:pt x="298668" y="159822"/>
                  <a:pt x="300661" y="165036"/>
                  <a:pt x="302192" y="170393"/>
                </a:cubicBezTo>
                <a:cubicBezTo>
                  <a:pt x="307044" y="187375"/>
                  <a:pt x="305175" y="194518"/>
                  <a:pt x="318049" y="207392"/>
                </a:cubicBezTo>
                <a:cubicBezTo>
                  <a:pt x="322541" y="211884"/>
                  <a:pt x="328620" y="214439"/>
                  <a:pt x="333905" y="217963"/>
                </a:cubicBezTo>
                <a:cubicBezTo>
                  <a:pt x="351608" y="244517"/>
                  <a:pt x="345859" y="249953"/>
                  <a:pt x="370904" y="254962"/>
                </a:cubicBezTo>
                <a:cubicBezTo>
                  <a:pt x="383120" y="257405"/>
                  <a:pt x="395570" y="258485"/>
                  <a:pt x="407903" y="260247"/>
                </a:cubicBezTo>
                <a:cubicBezTo>
                  <a:pt x="414950" y="263771"/>
                  <a:pt x="422992" y="265774"/>
                  <a:pt x="429045" y="270818"/>
                </a:cubicBezTo>
                <a:cubicBezTo>
                  <a:pt x="433925" y="274885"/>
                  <a:pt x="434229" y="283308"/>
                  <a:pt x="439616" y="286675"/>
                </a:cubicBezTo>
                <a:cubicBezTo>
                  <a:pt x="448192" y="292035"/>
                  <a:pt x="480096" y="299438"/>
                  <a:pt x="492472" y="302532"/>
                </a:cubicBezTo>
                <a:cubicBezTo>
                  <a:pt x="498072" y="306265"/>
                  <a:pt x="515135" y="316144"/>
                  <a:pt x="518900" y="323674"/>
                </a:cubicBezTo>
                <a:cubicBezTo>
                  <a:pt x="522149" y="330171"/>
                  <a:pt x="520156" y="338772"/>
                  <a:pt x="524185" y="344816"/>
                </a:cubicBezTo>
                <a:cubicBezTo>
                  <a:pt x="528219" y="350867"/>
                  <a:pt x="548450" y="360052"/>
                  <a:pt x="555898" y="360673"/>
                </a:cubicBezTo>
                <a:cubicBezTo>
                  <a:pt x="592811" y="363749"/>
                  <a:pt x="629896" y="364196"/>
                  <a:pt x="666895" y="365958"/>
                </a:cubicBezTo>
                <a:cubicBezTo>
                  <a:pt x="671189" y="366572"/>
                  <a:pt x="715070" y="371546"/>
                  <a:pt x="725036" y="376529"/>
                </a:cubicBezTo>
                <a:cubicBezTo>
                  <a:pt x="736400" y="382211"/>
                  <a:pt x="756749" y="397671"/>
                  <a:pt x="756749" y="397671"/>
                </a:cubicBezTo>
                <a:cubicBezTo>
                  <a:pt x="774368" y="395909"/>
                  <a:pt x="792807" y="397985"/>
                  <a:pt x="809605" y="392386"/>
                </a:cubicBezTo>
                <a:cubicBezTo>
                  <a:pt x="815632" y="390377"/>
                  <a:pt x="814789" y="379896"/>
                  <a:pt x="820176" y="376529"/>
                </a:cubicBezTo>
                <a:cubicBezTo>
                  <a:pt x="829625" y="370623"/>
                  <a:pt x="841079" y="368660"/>
                  <a:pt x="851889" y="365958"/>
                </a:cubicBezTo>
                <a:cubicBezTo>
                  <a:pt x="878436" y="359322"/>
                  <a:pt x="866140" y="362970"/>
                  <a:pt x="888888" y="355387"/>
                </a:cubicBezTo>
                <a:cubicBezTo>
                  <a:pt x="892412" y="339530"/>
                  <a:pt x="892737" y="322604"/>
                  <a:pt x="899459" y="307817"/>
                </a:cubicBezTo>
                <a:cubicBezTo>
                  <a:pt x="903914" y="298017"/>
                  <a:pt x="923355" y="295868"/>
                  <a:pt x="931172" y="291960"/>
                </a:cubicBezTo>
                <a:cubicBezTo>
                  <a:pt x="936854" y="289119"/>
                  <a:pt x="941743" y="284913"/>
                  <a:pt x="947029" y="281389"/>
                </a:cubicBezTo>
                <a:cubicBezTo>
                  <a:pt x="950553" y="276104"/>
                  <a:pt x="953108" y="270025"/>
                  <a:pt x="957600" y="265533"/>
                </a:cubicBezTo>
                <a:cubicBezTo>
                  <a:pt x="967846" y="255288"/>
                  <a:pt x="976417" y="253975"/>
                  <a:pt x="989313" y="249676"/>
                </a:cubicBezTo>
                <a:cubicBezTo>
                  <a:pt x="995934" y="243055"/>
                  <a:pt x="1007131" y="235012"/>
                  <a:pt x="1005170" y="223248"/>
                </a:cubicBezTo>
                <a:cubicBezTo>
                  <a:pt x="1003130" y="211008"/>
                  <a:pt x="987829" y="202014"/>
                  <a:pt x="978742" y="196821"/>
                </a:cubicBezTo>
                <a:cubicBezTo>
                  <a:pt x="971901" y="192912"/>
                  <a:pt x="964441" y="190158"/>
                  <a:pt x="957600" y="186249"/>
                </a:cubicBezTo>
                <a:cubicBezTo>
                  <a:pt x="928915" y="169857"/>
                  <a:pt x="954954" y="180081"/>
                  <a:pt x="925887" y="170393"/>
                </a:cubicBezTo>
                <a:cubicBezTo>
                  <a:pt x="924125" y="165107"/>
                  <a:pt x="920601" y="160108"/>
                  <a:pt x="920601" y="154536"/>
                </a:cubicBezTo>
                <a:cubicBezTo>
                  <a:pt x="920601" y="148965"/>
                  <a:pt x="921947" y="142620"/>
                  <a:pt x="925887" y="138680"/>
                </a:cubicBezTo>
                <a:cubicBezTo>
                  <a:pt x="929827" y="134740"/>
                  <a:pt x="936262" y="134391"/>
                  <a:pt x="941743" y="133394"/>
                </a:cubicBezTo>
                <a:cubicBezTo>
                  <a:pt x="955719" y="130853"/>
                  <a:pt x="969933" y="129870"/>
                  <a:pt x="984028" y="128108"/>
                </a:cubicBezTo>
                <a:cubicBezTo>
                  <a:pt x="982266" y="103442"/>
                  <a:pt x="985114" y="78005"/>
                  <a:pt x="978742" y="54111"/>
                </a:cubicBezTo>
                <a:cubicBezTo>
                  <a:pt x="977306" y="48728"/>
                  <a:pt x="966826" y="52765"/>
                  <a:pt x="962886" y="48825"/>
                </a:cubicBezTo>
                <a:cubicBezTo>
                  <a:pt x="958946" y="44885"/>
                  <a:pt x="959362" y="38254"/>
                  <a:pt x="957600" y="32969"/>
                </a:cubicBezTo>
                <a:cubicBezTo>
                  <a:pt x="959362" y="25921"/>
                  <a:pt x="958348" y="17499"/>
                  <a:pt x="962886" y="11826"/>
                </a:cubicBezTo>
                <a:cubicBezTo>
                  <a:pt x="972347" y="0"/>
                  <a:pt x="1013957" y="11571"/>
                  <a:pt x="1015741" y="11826"/>
                </a:cubicBezTo>
                <a:cubicBezTo>
                  <a:pt x="1024550" y="15350"/>
                  <a:pt x="1034396" y="16956"/>
                  <a:pt x="1042169" y="22397"/>
                </a:cubicBezTo>
                <a:cubicBezTo>
                  <a:pt x="1052375" y="29541"/>
                  <a:pt x="1056264" y="47063"/>
                  <a:pt x="1068597" y="48825"/>
                </a:cubicBezTo>
                <a:lnTo>
                  <a:pt x="1105596" y="54111"/>
                </a:lnTo>
                <a:cubicBezTo>
                  <a:pt x="1161975" y="138679"/>
                  <a:pt x="1087978" y="36493"/>
                  <a:pt x="1158451" y="106966"/>
                </a:cubicBezTo>
                <a:cubicBezTo>
                  <a:pt x="1168408" y="116923"/>
                  <a:pt x="1176920" y="127508"/>
                  <a:pt x="1190164" y="133394"/>
                </a:cubicBezTo>
                <a:cubicBezTo>
                  <a:pt x="1200347" y="137920"/>
                  <a:pt x="1211307" y="140441"/>
                  <a:pt x="1221878" y="143965"/>
                </a:cubicBezTo>
                <a:cubicBezTo>
                  <a:pt x="1227163" y="145727"/>
                  <a:pt x="1233098" y="146161"/>
                  <a:pt x="1237734" y="149251"/>
                </a:cubicBezTo>
                <a:cubicBezTo>
                  <a:pt x="1278718" y="176573"/>
                  <a:pt x="1257396" y="166376"/>
                  <a:pt x="1301161" y="180964"/>
                </a:cubicBezTo>
                <a:lnTo>
                  <a:pt x="1317017" y="186249"/>
                </a:lnTo>
                <a:cubicBezTo>
                  <a:pt x="1320541" y="189773"/>
                  <a:pt x="1323316" y="194257"/>
                  <a:pt x="1327589" y="196821"/>
                </a:cubicBezTo>
                <a:cubicBezTo>
                  <a:pt x="1332366" y="199687"/>
                  <a:pt x="1338462" y="199615"/>
                  <a:pt x="1343445" y="202106"/>
                </a:cubicBezTo>
                <a:cubicBezTo>
                  <a:pt x="1349127" y="204947"/>
                  <a:pt x="1354016" y="209153"/>
                  <a:pt x="1359302" y="212677"/>
                </a:cubicBezTo>
                <a:cubicBezTo>
                  <a:pt x="1362826" y="217963"/>
                  <a:pt x="1367293" y="222729"/>
                  <a:pt x="1369873" y="228534"/>
                </a:cubicBezTo>
                <a:cubicBezTo>
                  <a:pt x="1374398" y="238716"/>
                  <a:pt x="1380444" y="260247"/>
                  <a:pt x="1380444" y="260247"/>
                </a:cubicBezTo>
                <a:cubicBezTo>
                  <a:pt x="1378682" y="272580"/>
                  <a:pt x="1378739" y="285313"/>
                  <a:pt x="1375159" y="297246"/>
                </a:cubicBezTo>
                <a:cubicBezTo>
                  <a:pt x="1373334" y="303331"/>
                  <a:pt x="1377802" y="291079"/>
                  <a:pt x="1375159" y="29196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561429" y="3207413"/>
            <a:ext cx="438700" cy="730321"/>
          </a:xfrm>
          <a:custGeom>
            <a:avLst/>
            <a:gdLst>
              <a:gd name="connsiteX0" fmla="*/ 338275 w 438700"/>
              <a:gd name="connsiteY0" fmla="*/ 582326 h 730321"/>
              <a:gd name="connsiteX1" fmla="*/ 338275 w 438700"/>
              <a:gd name="connsiteY1" fmla="*/ 524185 h 730321"/>
              <a:gd name="connsiteX2" fmla="*/ 354132 w 438700"/>
              <a:gd name="connsiteY2" fmla="*/ 513614 h 730321"/>
              <a:gd name="connsiteX3" fmla="*/ 375274 w 438700"/>
              <a:gd name="connsiteY3" fmla="*/ 487186 h 730321"/>
              <a:gd name="connsiteX4" fmla="*/ 385845 w 438700"/>
              <a:gd name="connsiteY4" fmla="*/ 450187 h 730321"/>
              <a:gd name="connsiteX5" fmla="*/ 391131 w 438700"/>
              <a:gd name="connsiteY5" fmla="*/ 381475 h 730321"/>
              <a:gd name="connsiteX6" fmla="*/ 396416 w 438700"/>
              <a:gd name="connsiteY6" fmla="*/ 323334 h 730321"/>
              <a:gd name="connsiteX7" fmla="*/ 401702 w 438700"/>
              <a:gd name="connsiteY7" fmla="*/ 296906 h 730321"/>
              <a:gd name="connsiteX8" fmla="*/ 417558 w 438700"/>
              <a:gd name="connsiteY8" fmla="*/ 281049 h 730321"/>
              <a:gd name="connsiteX9" fmla="*/ 433415 w 438700"/>
              <a:gd name="connsiteY9" fmla="*/ 249336 h 730321"/>
              <a:gd name="connsiteX10" fmla="*/ 438700 w 438700"/>
              <a:gd name="connsiteY10" fmla="*/ 233479 h 730321"/>
              <a:gd name="connsiteX11" fmla="*/ 433415 w 438700"/>
              <a:gd name="connsiteY11" fmla="*/ 180624 h 730321"/>
              <a:gd name="connsiteX12" fmla="*/ 422844 w 438700"/>
              <a:gd name="connsiteY12" fmla="*/ 148911 h 730321"/>
              <a:gd name="connsiteX13" fmla="*/ 417558 w 438700"/>
              <a:gd name="connsiteY13" fmla="*/ 127769 h 730321"/>
              <a:gd name="connsiteX14" fmla="*/ 412273 w 438700"/>
              <a:gd name="connsiteY14" fmla="*/ 111912 h 730321"/>
              <a:gd name="connsiteX15" fmla="*/ 385845 w 438700"/>
              <a:gd name="connsiteY15" fmla="*/ 59056 h 730321"/>
              <a:gd name="connsiteX16" fmla="*/ 375274 w 438700"/>
              <a:gd name="connsiteY16" fmla="*/ 43200 h 730321"/>
              <a:gd name="connsiteX17" fmla="*/ 338275 w 438700"/>
              <a:gd name="connsiteY17" fmla="*/ 53771 h 730321"/>
              <a:gd name="connsiteX18" fmla="*/ 79283 w 438700"/>
              <a:gd name="connsiteY18" fmla="*/ 74913 h 730321"/>
              <a:gd name="connsiteX19" fmla="*/ 73998 w 438700"/>
              <a:gd name="connsiteY19" fmla="*/ 127769 h 730321"/>
              <a:gd name="connsiteX20" fmla="*/ 58141 w 438700"/>
              <a:gd name="connsiteY20" fmla="*/ 133054 h 730321"/>
              <a:gd name="connsiteX21" fmla="*/ 47570 w 438700"/>
              <a:gd name="connsiteY21" fmla="*/ 148911 h 730321"/>
              <a:gd name="connsiteX22" fmla="*/ 58141 w 438700"/>
              <a:gd name="connsiteY22" fmla="*/ 228194 h 730321"/>
              <a:gd name="connsiteX23" fmla="*/ 52855 w 438700"/>
              <a:gd name="connsiteY23" fmla="*/ 281049 h 730321"/>
              <a:gd name="connsiteX24" fmla="*/ 42284 w 438700"/>
              <a:gd name="connsiteY24" fmla="*/ 312763 h 730321"/>
              <a:gd name="connsiteX25" fmla="*/ 26428 w 438700"/>
              <a:gd name="connsiteY25" fmla="*/ 323334 h 730321"/>
              <a:gd name="connsiteX26" fmla="*/ 10571 w 438700"/>
              <a:gd name="connsiteY26" fmla="*/ 349762 h 730321"/>
              <a:gd name="connsiteX27" fmla="*/ 0 w 438700"/>
              <a:gd name="connsiteY27" fmla="*/ 386760 h 730321"/>
              <a:gd name="connsiteX28" fmla="*/ 10571 w 438700"/>
              <a:gd name="connsiteY28" fmla="*/ 450187 h 730321"/>
              <a:gd name="connsiteX29" fmla="*/ 21142 w 438700"/>
              <a:gd name="connsiteY29" fmla="*/ 481900 h 730321"/>
              <a:gd name="connsiteX30" fmla="*/ 58141 w 438700"/>
              <a:gd name="connsiteY30" fmla="*/ 529470 h 730321"/>
              <a:gd name="connsiteX31" fmla="*/ 68712 w 438700"/>
              <a:gd name="connsiteY31" fmla="*/ 545327 h 730321"/>
              <a:gd name="connsiteX32" fmla="*/ 89854 w 438700"/>
              <a:gd name="connsiteY32" fmla="*/ 561184 h 730321"/>
              <a:gd name="connsiteX33" fmla="*/ 100425 w 438700"/>
              <a:gd name="connsiteY33" fmla="*/ 577040 h 730321"/>
              <a:gd name="connsiteX34" fmla="*/ 132139 w 438700"/>
              <a:gd name="connsiteY34" fmla="*/ 603468 h 730321"/>
              <a:gd name="connsiteX35" fmla="*/ 147995 w 438700"/>
              <a:gd name="connsiteY35" fmla="*/ 635181 h 730321"/>
              <a:gd name="connsiteX36" fmla="*/ 169137 w 438700"/>
              <a:gd name="connsiteY36" fmla="*/ 703893 h 730321"/>
              <a:gd name="connsiteX37" fmla="*/ 237850 w 438700"/>
              <a:gd name="connsiteY37" fmla="*/ 709179 h 730321"/>
              <a:gd name="connsiteX38" fmla="*/ 248421 w 438700"/>
              <a:gd name="connsiteY38" fmla="*/ 725036 h 730321"/>
              <a:gd name="connsiteX39" fmla="*/ 264277 w 438700"/>
              <a:gd name="connsiteY39" fmla="*/ 730321 h 730321"/>
              <a:gd name="connsiteX40" fmla="*/ 348846 w 438700"/>
              <a:gd name="connsiteY40" fmla="*/ 725036 h 730321"/>
              <a:gd name="connsiteX41" fmla="*/ 380559 w 438700"/>
              <a:gd name="connsiteY41" fmla="*/ 714464 h 730321"/>
              <a:gd name="connsiteX42" fmla="*/ 385845 w 438700"/>
              <a:gd name="connsiteY42" fmla="*/ 693322 h 730321"/>
              <a:gd name="connsiteX43" fmla="*/ 396416 w 438700"/>
              <a:gd name="connsiteY43" fmla="*/ 677466 h 730321"/>
              <a:gd name="connsiteX44" fmla="*/ 391131 w 438700"/>
              <a:gd name="connsiteY44" fmla="*/ 624610 h 730321"/>
              <a:gd name="connsiteX45" fmla="*/ 385845 w 438700"/>
              <a:gd name="connsiteY45" fmla="*/ 608753 h 730321"/>
              <a:gd name="connsiteX46" fmla="*/ 369988 w 438700"/>
              <a:gd name="connsiteY46" fmla="*/ 603468 h 730321"/>
              <a:gd name="connsiteX47" fmla="*/ 359417 w 438700"/>
              <a:gd name="connsiteY47" fmla="*/ 587611 h 730321"/>
              <a:gd name="connsiteX48" fmla="*/ 338275 w 438700"/>
              <a:gd name="connsiteY48" fmla="*/ 582326 h 73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38700" h="730321">
                <a:moveTo>
                  <a:pt x="338275" y="582326"/>
                </a:moveTo>
                <a:cubicBezTo>
                  <a:pt x="334751" y="571755"/>
                  <a:pt x="327648" y="545439"/>
                  <a:pt x="338275" y="524185"/>
                </a:cubicBezTo>
                <a:cubicBezTo>
                  <a:pt x="341116" y="518503"/>
                  <a:pt x="349172" y="517582"/>
                  <a:pt x="354132" y="513614"/>
                </a:cubicBezTo>
                <a:cubicBezTo>
                  <a:pt x="364889" y="505008"/>
                  <a:pt x="367427" y="498956"/>
                  <a:pt x="375274" y="487186"/>
                </a:cubicBezTo>
                <a:cubicBezTo>
                  <a:pt x="378690" y="476936"/>
                  <a:pt x="384639" y="460438"/>
                  <a:pt x="385845" y="450187"/>
                </a:cubicBezTo>
                <a:cubicBezTo>
                  <a:pt x="388529" y="427373"/>
                  <a:pt x="389223" y="404367"/>
                  <a:pt x="391131" y="381475"/>
                </a:cubicBezTo>
                <a:cubicBezTo>
                  <a:pt x="392747" y="362082"/>
                  <a:pt x="394002" y="342644"/>
                  <a:pt x="396416" y="323334"/>
                </a:cubicBezTo>
                <a:cubicBezTo>
                  <a:pt x="397530" y="314420"/>
                  <a:pt x="397684" y="304941"/>
                  <a:pt x="401702" y="296906"/>
                </a:cubicBezTo>
                <a:cubicBezTo>
                  <a:pt x="405045" y="290220"/>
                  <a:pt x="412273" y="286335"/>
                  <a:pt x="417558" y="281049"/>
                </a:cubicBezTo>
                <a:cubicBezTo>
                  <a:pt x="430848" y="241185"/>
                  <a:pt x="412918" y="290332"/>
                  <a:pt x="433415" y="249336"/>
                </a:cubicBezTo>
                <a:cubicBezTo>
                  <a:pt x="435907" y="244353"/>
                  <a:pt x="436938" y="238765"/>
                  <a:pt x="438700" y="233479"/>
                </a:cubicBezTo>
                <a:cubicBezTo>
                  <a:pt x="436938" y="215861"/>
                  <a:pt x="436678" y="198027"/>
                  <a:pt x="433415" y="180624"/>
                </a:cubicBezTo>
                <a:cubicBezTo>
                  <a:pt x="431362" y="169672"/>
                  <a:pt x="425547" y="159721"/>
                  <a:pt x="422844" y="148911"/>
                </a:cubicBezTo>
                <a:cubicBezTo>
                  <a:pt x="421082" y="141864"/>
                  <a:pt x="419554" y="134754"/>
                  <a:pt x="417558" y="127769"/>
                </a:cubicBezTo>
                <a:cubicBezTo>
                  <a:pt x="416027" y="122412"/>
                  <a:pt x="413739" y="117287"/>
                  <a:pt x="412273" y="111912"/>
                </a:cubicBezTo>
                <a:cubicBezTo>
                  <a:pt x="398816" y="62567"/>
                  <a:pt x="414379" y="78078"/>
                  <a:pt x="385845" y="59056"/>
                </a:cubicBezTo>
                <a:cubicBezTo>
                  <a:pt x="382321" y="53771"/>
                  <a:pt x="381300" y="45209"/>
                  <a:pt x="375274" y="43200"/>
                </a:cubicBezTo>
                <a:cubicBezTo>
                  <a:pt x="371954" y="42093"/>
                  <a:pt x="343208" y="52127"/>
                  <a:pt x="338275" y="53771"/>
                </a:cubicBezTo>
                <a:cubicBezTo>
                  <a:pt x="258690" y="133351"/>
                  <a:pt x="399360" y="0"/>
                  <a:pt x="79283" y="74913"/>
                </a:cubicBezTo>
                <a:cubicBezTo>
                  <a:pt x="62042" y="78948"/>
                  <a:pt x="80049" y="111129"/>
                  <a:pt x="73998" y="127769"/>
                </a:cubicBezTo>
                <a:cubicBezTo>
                  <a:pt x="72094" y="133005"/>
                  <a:pt x="63427" y="131292"/>
                  <a:pt x="58141" y="133054"/>
                </a:cubicBezTo>
                <a:cubicBezTo>
                  <a:pt x="54617" y="138340"/>
                  <a:pt x="47993" y="142573"/>
                  <a:pt x="47570" y="148911"/>
                </a:cubicBezTo>
                <a:cubicBezTo>
                  <a:pt x="44696" y="192025"/>
                  <a:pt x="48410" y="199003"/>
                  <a:pt x="58141" y="228194"/>
                </a:cubicBezTo>
                <a:cubicBezTo>
                  <a:pt x="56379" y="245812"/>
                  <a:pt x="56118" y="263646"/>
                  <a:pt x="52855" y="281049"/>
                </a:cubicBezTo>
                <a:cubicBezTo>
                  <a:pt x="50801" y="292001"/>
                  <a:pt x="51556" y="306582"/>
                  <a:pt x="42284" y="312763"/>
                </a:cubicBezTo>
                <a:lnTo>
                  <a:pt x="26428" y="323334"/>
                </a:lnTo>
                <a:cubicBezTo>
                  <a:pt x="11454" y="368250"/>
                  <a:pt x="32337" y="313486"/>
                  <a:pt x="10571" y="349762"/>
                </a:cubicBezTo>
                <a:cubicBezTo>
                  <a:pt x="7319" y="355182"/>
                  <a:pt x="989" y="382806"/>
                  <a:pt x="0" y="386760"/>
                </a:cubicBezTo>
                <a:cubicBezTo>
                  <a:pt x="3748" y="416751"/>
                  <a:pt x="3086" y="425238"/>
                  <a:pt x="10571" y="450187"/>
                </a:cubicBezTo>
                <a:cubicBezTo>
                  <a:pt x="13773" y="460860"/>
                  <a:pt x="14961" y="472629"/>
                  <a:pt x="21142" y="481900"/>
                </a:cubicBezTo>
                <a:cubicBezTo>
                  <a:pt x="74578" y="562056"/>
                  <a:pt x="16740" y="479789"/>
                  <a:pt x="58141" y="529470"/>
                </a:cubicBezTo>
                <a:cubicBezTo>
                  <a:pt x="62208" y="534350"/>
                  <a:pt x="64220" y="540835"/>
                  <a:pt x="68712" y="545327"/>
                </a:cubicBezTo>
                <a:cubicBezTo>
                  <a:pt x="74941" y="551556"/>
                  <a:pt x="83625" y="554955"/>
                  <a:pt x="89854" y="561184"/>
                </a:cubicBezTo>
                <a:cubicBezTo>
                  <a:pt x="94346" y="565676"/>
                  <a:pt x="96358" y="572160"/>
                  <a:pt x="100425" y="577040"/>
                </a:cubicBezTo>
                <a:cubicBezTo>
                  <a:pt x="113144" y="592302"/>
                  <a:pt x="116547" y="593073"/>
                  <a:pt x="132139" y="603468"/>
                </a:cubicBezTo>
                <a:cubicBezTo>
                  <a:pt x="139752" y="614888"/>
                  <a:pt x="146006" y="621255"/>
                  <a:pt x="147995" y="635181"/>
                </a:cubicBezTo>
                <a:cubicBezTo>
                  <a:pt x="150391" y="651953"/>
                  <a:pt x="138220" y="698096"/>
                  <a:pt x="169137" y="703893"/>
                </a:cubicBezTo>
                <a:cubicBezTo>
                  <a:pt x="191716" y="708127"/>
                  <a:pt x="214946" y="707417"/>
                  <a:pt x="237850" y="709179"/>
                </a:cubicBezTo>
                <a:cubicBezTo>
                  <a:pt x="241374" y="714465"/>
                  <a:pt x="243461" y="721068"/>
                  <a:pt x="248421" y="725036"/>
                </a:cubicBezTo>
                <a:cubicBezTo>
                  <a:pt x="252771" y="728516"/>
                  <a:pt x="258706" y="730321"/>
                  <a:pt x="264277" y="730321"/>
                </a:cubicBezTo>
                <a:cubicBezTo>
                  <a:pt x="292522" y="730321"/>
                  <a:pt x="320656" y="726798"/>
                  <a:pt x="348846" y="725036"/>
                </a:cubicBezTo>
                <a:cubicBezTo>
                  <a:pt x="359417" y="721512"/>
                  <a:pt x="372099" y="721716"/>
                  <a:pt x="380559" y="714464"/>
                </a:cubicBezTo>
                <a:cubicBezTo>
                  <a:pt x="386074" y="709736"/>
                  <a:pt x="382983" y="699999"/>
                  <a:pt x="385845" y="693322"/>
                </a:cubicBezTo>
                <a:cubicBezTo>
                  <a:pt x="388347" y="687483"/>
                  <a:pt x="392892" y="682751"/>
                  <a:pt x="396416" y="677466"/>
                </a:cubicBezTo>
                <a:cubicBezTo>
                  <a:pt x="394654" y="659847"/>
                  <a:pt x="393823" y="642111"/>
                  <a:pt x="391131" y="624610"/>
                </a:cubicBezTo>
                <a:cubicBezTo>
                  <a:pt x="390284" y="619103"/>
                  <a:pt x="389785" y="612693"/>
                  <a:pt x="385845" y="608753"/>
                </a:cubicBezTo>
                <a:cubicBezTo>
                  <a:pt x="381905" y="604813"/>
                  <a:pt x="375274" y="605230"/>
                  <a:pt x="369988" y="603468"/>
                </a:cubicBezTo>
                <a:cubicBezTo>
                  <a:pt x="366464" y="598182"/>
                  <a:pt x="364804" y="590978"/>
                  <a:pt x="359417" y="587611"/>
                </a:cubicBezTo>
                <a:cubicBezTo>
                  <a:pt x="333158" y="571199"/>
                  <a:pt x="341799" y="592897"/>
                  <a:pt x="338275" y="582326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824675" y="2769596"/>
            <a:ext cx="730280" cy="1080473"/>
          </a:xfrm>
          <a:custGeom>
            <a:avLst/>
            <a:gdLst>
              <a:gd name="connsiteX0" fmla="*/ 132139 w 730280"/>
              <a:gd name="connsiteY0" fmla="*/ 37031 h 1080473"/>
              <a:gd name="connsiteX1" fmla="*/ 116282 w 730280"/>
              <a:gd name="connsiteY1" fmla="*/ 42316 h 1080473"/>
              <a:gd name="connsiteX2" fmla="*/ 73998 w 730280"/>
              <a:gd name="connsiteY2" fmla="*/ 52887 h 1080473"/>
              <a:gd name="connsiteX3" fmla="*/ 73998 w 730280"/>
              <a:gd name="connsiteY3" fmla="*/ 111028 h 1080473"/>
              <a:gd name="connsiteX4" fmla="*/ 95140 w 730280"/>
              <a:gd name="connsiteY4" fmla="*/ 142742 h 1080473"/>
              <a:gd name="connsiteX5" fmla="*/ 105711 w 730280"/>
              <a:gd name="connsiteY5" fmla="*/ 158598 h 1080473"/>
              <a:gd name="connsiteX6" fmla="*/ 95140 w 730280"/>
              <a:gd name="connsiteY6" fmla="*/ 222025 h 1080473"/>
              <a:gd name="connsiteX7" fmla="*/ 79283 w 730280"/>
              <a:gd name="connsiteY7" fmla="*/ 243167 h 1080473"/>
              <a:gd name="connsiteX8" fmla="*/ 58141 w 730280"/>
              <a:gd name="connsiteY8" fmla="*/ 274880 h 1080473"/>
              <a:gd name="connsiteX9" fmla="*/ 31713 w 730280"/>
              <a:gd name="connsiteY9" fmla="*/ 296022 h 1080473"/>
              <a:gd name="connsiteX10" fmla="*/ 26428 w 730280"/>
              <a:gd name="connsiteY10" fmla="*/ 343592 h 1080473"/>
              <a:gd name="connsiteX11" fmla="*/ 5286 w 730280"/>
              <a:gd name="connsiteY11" fmla="*/ 428161 h 1080473"/>
              <a:gd name="connsiteX12" fmla="*/ 0 w 730280"/>
              <a:gd name="connsiteY12" fmla="*/ 444018 h 1080473"/>
              <a:gd name="connsiteX13" fmla="*/ 15857 w 730280"/>
              <a:gd name="connsiteY13" fmla="*/ 518016 h 1080473"/>
              <a:gd name="connsiteX14" fmla="*/ 26428 w 730280"/>
              <a:gd name="connsiteY14" fmla="*/ 533872 h 1080473"/>
              <a:gd name="connsiteX15" fmla="*/ 36999 w 730280"/>
              <a:gd name="connsiteY15" fmla="*/ 576157 h 1080473"/>
              <a:gd name="connsiteX16" fmla="*/ 68712 w 730280"/>
              <a:gd name="connsiteY16" fmla="*/ 586728 h 1080473"/>
              <a:gd name="connsiteX17" fmla="*/ 95140 w 730280"/>
              <a:gd name="connsiteY17" fmla="*/ 523301 h 1080473"/>
              <a:gd name="connsiteX18" fmla="*/ 105711 w 730280"/>
              <a:gd name="connsiteY18" fmla="*/ 539158 h 1080473"/>
              <a:gd name="connsiteX19" fmla="*/ 121568 w 730280"/>
              <a:gd name="connsiteY19" fmla="*/ 570871 h 1080473"/>
              <a:gd name="connsiteX20" fmla="*/ 126853 w 730280"/>
              <a:gd name="connsiteY20" fmla="*/ 602584 h 1080473"/>
              <a:gd name="connsiteX21" fmla="*/ 132139 w 730280"/>
              <a:gd name="connsiteY21" fmla="*/ 618441 h 1080473"/>
              <a:gd name="connsiteX22" fmla="*/ 137424 w 730280"/>
              <a:gd name="connsiteY22" fmla="*/ 644869 h 1080473"/>
              <a:gd name="connsiteX23" fmla="*/ 147996 w 730280"/>
              <a:gd name="connsiteY23" fmla="*/ 676582 h 1080473"/>
              <a:gd name="connsiteX24" fmla="*/ 153281 w 730280"/>
              <a:gd name="connsiteY24" fmla="*/ 692439 h 1080473"/>
              <a:gd name="connsiteX25" fmla="*/ 158567 w 730280"/>
              <a:gd name="connsiteY25" fmla="*/ 729438 h 1080473"/>
              <a:gd name="connsiteX26" fmla="*/ 163852 w 730280"/>
              <a:gd name="connsiteY26" fmla="*/ 750580 h 1080473"/>
              <a:gd name="connsiteX27" fmla="*/ 169138 w 730280"/>
              <a:gd name="connsiteY27" fmla="*/ 777007 h 1080473"/>
              <a:gd name="connsiteX28" fmla="*/ 179709 w 730280"/>
              <a:gd name="connsiteY28" fmla="*/ 840434 h 1080473"/>
              <a:gd name="connsiteX29" fmla="*/ 200851 w 730280"/>
              <a:gd name="connsiteY29" fmla="*/ 888004 h 1080473"/>
              <a:gd name="connsiteX30" fmla="*/ 216708 w 730280"/>
              <a:gd name="connsiteY30" fmla="*/ 919717 h 1080473"/>
              <a:gd name="connsiteX31" fmla="*/ 221993 w 730280"/>
              <a:gd name="connsiteY31" fmla="*/ 956716 h 1080473"/>
              <a:gd name="connsiteX32" fmla="*/ 232564 w 730280"/>
              <a:gd name="connsiteY32" fmla="*/ 972573 h 1080473"/>
              <a:gd name="connsiteX33" fmla="*/ 248421 w 730280"/>
              <a:gd name="connsiteY33" fmla="*/ 999001 h 1080473"/>
              <a:gd name="connsiteX34" fmla="*/ 264278 w 730280"/>
              <a:gd name="connsiteY34" fmla="*/ 1046570 h 1080473"/>
              <a:gd name="connsiteX35" fmla="*/ 269563 w 730280"/>
              <a:gd name="connsiteY35" fmla="*/ 1062427 h 1080473"/>
              <a:gd name="connsiteX36" fmla="*/ 280134 w 730280"/>
              <a:gd name="connsiteY36" fmla="*/ 1078284 h 1080473"/>
              <a:gd name="connsiteX37" fmla="*/ 306562 w 730280"/>
              <a:gd name="connsiteY37" fmla="*/ 1072998 h 1080473"/>
              <a:gd name="connsiteX38" fmla="*/ 311848 w 730280"/>
              <a:gd name="connsiteY38" fmla="*/ 1030714 h 1080473"/>
              <a:gd name="connsiteX39" fmla="*/ 317133 w 730280"/>
              <a:gd name="connsiteY39" fmla="*/ 1014857 h 1080473"/>
              <a:gd name="connsiteX40" fmla="*/ 332990 w 730280"/>
              <a:gd name="connsiteY40" fmla="*/ 1009572 h 1080473"/>
              <a:gd name="connsiteX41" fmla="*/ 348846 w 730280"/>
              <a:gd name="connsiteY41" fmla="*/ 993715 h 1080473"/>
              <a:gd name="connsiteX42" fmla="*/ 364703 w 730280"/>
              <a:gd name="connsiteY42" fmla="*/ 983144 h 1080473"/>
              <a:gd name="connsiteX43" fmla="*/ 385845 w 730280"/>
              <a:gd name="connsiteY43" fmla="*/ 951431 h 1080473"/>
              <a:gd name="connsiteX44" fmla="*/ 391131 w 730280"/>
              <a:gd name="connsiteY44" fmla="*/ 814006 h 1080473"/>
              <a:gd name="connsiteX45" fmla="*/ 401702 w 730280"/>
              <a:gd name="connsiteY45" fmla="*/ 787579 h 1080473"/>
              <a:gd name="connsiteX46" fmla="*/ 417559 w 730280"/>
              <a:gd name="connsiteY46" fmla="*/ 761151 h 1080473"/>
              <a:gd name="connsiteX47" fmla="*/ 433415 w 730280"/>
              <a:gd name="connsiteY47" fmla="*/ 755865 h 1080473"/>
              <a:gd name="connsiteX48" fmla="*/ 459843 w 730280"/>
              <a:gd name="connsiteY48" fmla="*/ 724152 h 1080473"/>
              <a:gd name="connsiteX49" fmla="*/ 475700 w 730280"/>
              <a:gd name="connsiteY49" fmla="*/ 713581 h 1080473"/>
              <a:gd name="connsiteX50" fmla="*/ 496842 w 730280"/>
              <a:gd name="connsiteY50" fmla="*/ 676582 h 1080473"/>
              <a:gd name="connsiteX51" fmla="*/ 533841 w 730280"/>
              <a:gd name="connsiteY51" fmla="*/ 634298 h 1080473"/>
              <a:gd name="connsiteX52" fmla="*/ 544412 w 730280"/>
              <a:gd name="connsiteY52" fmla="*/ 618441 h 1080473"/>
              <a:gd name="connsiteX53" fmla="*/ 560268 w 730280"/>
              <a:gd name="connsiteY53" fmla="*/ 607870 h 1080473"/>
              <a:gd name="connsiteX54" fmla="*/ 581411 w 730280"/>
              <a:gd name="connsiteY54" fmla="*/ 576157 h 1080473"/>
              <a:gd name="connsiteX55" fmla="*/ 576125 w 730280"/>
              <a:gd name="connsiteY55" fmla="*/ 496873 h 1080473"/>
              <a:gd name="connsiteX56" fmla="*/ 565554 w 730280"/>
              <a:gd name="connsiteY56" fmla="*/ 412305 h 1080473"/>
              <a:gd name="connsiteX57" fmla="*/ 607838 w 730280"/>
              <a:gd name="connsiteY57" fmla="*/ 412305 h 1080473"/>
              <a:gd name="connsiteX58" fmla="*/ 597267 w 730280"/>
              <a:gd name="connsiteY58" fmla="*/ 428161 h 1080473"/>
              <a:gd name="connsiteX59" fmla="*/ 602553 w 730280"/>
              <a:gd name="connsiteY59" fmla="*/ 496873 h 1080473"/>
              <a:gd name="connsiteX60" fmla="*/ 607838 w 730280"/>
              <a:gd name="connsiteY60" fmla="*/ 512730 h 1080473"/>
              <a:gd name="connsiteX61" fmla="*/ 618409 w 730280"/>
              <a:gd name="connsiteY61" fmla="*/ 560300 h 1080473"/>
              <a:gd name="connsiteX62" fmla="*/ 634266 w 730280"/>
              <a:gd name="connsiteY62" fmla="*/ 555014 h 1080473"/>
              <a:gd name="connsiteX63" fmla="*/ 644837 w 730280"/>
              <a:gd name="connsiteY63" fmla="*/ 518016 h 1080473"/>
              <a:gd name="connsiteX64" fmla="*/ 655408 w 730280"/>
              <a:gd name="connsiteY64" fmla="*/ 486302 h 1080473"/>
              <a:gd name="connsiteX65" fmla="*/ 660694 w 730280"/>
              <a:gd name="connsiteY65" fmla="*/ 449303 h 1080473"/>
              <a:gd name="connsiteX66" fmla="*/ 665979 w 730280"/>
              <a:gd name="connsiteY66" fmla="*/ 433447 h 1080473"/>
              <a:gd name="connsiteX67" fmla="*/ 681836 w 730280"/>
              <a:gd name="connsiteY67" fmla="*/ 422876 h 1080473"/>
              <a:gd name="connsiteX68" fmla="*/ 692407 w 730280"/>
              <a:gd name="connsiteY68" fmla="*/ 407019 h 1080473"/>
              <a:gd name="connsiteX69" fmla="*/ 697693 w 730280"/>
              <a:gd name="connsiteY69" fmla="*/ 391162 h 1080473"/>
              <a:gd name="connsiteX70" fmla="*/ 718835 w 730280"/>
              <a:gd name="connsiteY70" fmla="*/ 359449 h 1080473"/>
              <a:gd name="connsiteX71" fmla="*/ 713549 w 730280"/>
              <a:gd name="connsiteY71" fmla="*/ 269595 h 1080473"/>
              <a:gd name="connsiteX72" fmla="*/ 697693 w 730280"/>
              <a:gd name="connsiteY72" fmla="*/ 259024 h 1080473"/>
              <a:gd name="connsiteX73" fmla="*/ 665979 w 730280"/>
              <a:gd name="connsiteY73" fmla="*/ 264309 h 1080473"/>
              <a:gd name="connsiteX74" fmla="*/ 650123 w 730280"/>
              <a:gd name="connsiteY74" fmla="*/ 274880 h 1080473"/>
              <a:gd name="connsiteX75" fmla="*/ 634266 w 730280"/>
              <a:gd name="connsiteY75" fmla="*/ 280166 h 1080473"/>
              <a:gd name="connsiteX76" fmla="*/ 602553 w 730280"/>
              <a:gd name="connsiteY76" fmla="*/ 296022 h 1080473"/>
              <a:gd name="connsiteX77" fmla="*/ 523270 w 730280"/>
              <a:gd name="connsiteY77" fmla="*/ 301308 h 1080473"/>
              <a:gd name="connsiteX78" fmla="*/ 470414 w 730280"/>
              <a:gd name="connsiteY78" fmla="*/ 306594 h 1080473"/>
              <a:gd name="connsiteX79" fmla="*/ 454557 w 730280"/>
              <a:gd name="connsiteY79" fmla="*/ 311879 h 1080473"/>
              <a:gd name="connsiteX80" fmla="*/ 406987 w 730280"/>
              <a:gd name="connsiteY80" fmla="*/ 338307 h 1080473"/>
              <a:gd name="connsiteX81" fmla="*/ 380560 w 730280"/>
              <a:gd name="connsiteY81" fmla="*/ 333021 h 1080473"/>
              <a:gd name="connsiteX82" fmla="*/ 364703 w 730280"/>
              <a:gd name="connsiteY82" fmla="*/ 327736 h 1080473"/>
              <a:gd name="connsiteX83" fmla="*/ 343561 w 730280"/>
              <a:gd name="connsiteY83" fmla="*/ 322450 h 1080473"/>
              <a:gd name="connsiteX84" fmla="*/ 311848 w 730280"/>
              <a:gd name="connsiteY84" fmla="*/ 301308 h 1080473"/>
              <a:gd name="connsiteX85" fmla="*/ 295991 w 730280"/>
              <a:gd name="connsiteY85" fmla="*/ 290737 h 1080473"/>
              <a:gd name="connsiteX86" fmla="*/ 269563 w 730280"/>
              <a:gd name="connsiteY86" fmla="*/ 280166 h 1080473"/>
              <a:gd name="connsiteX87" fmla="*/ 258992 w 730280"/>
              <a:gd name="connsiteY87" fmla="*/ 264309 h 1080473"/>
              <a:gd name="connsiteX88" fmla="*/ 248421 w 730280"/>
              <a:gd name="connsiteY88" fmla="*/ 227310 h 1080473"/>
              <a:gd name="connsiteX89" fmla="*/ 237850 w 730280"/>
              <a:gd name="connsiteY89" fmla="*/ 211454 h 1080473"/>
              <a:gd name="connsiteX90" fmla="*/ 232564 w 730280"/>
              <a:gd name="connsiteY90" fmla="*/ 190312 h 1080473"/>
              <a:gd name="connsiteX91" fmla="*/ 221993 w 730280"/>
              <a:gd name="connsiteY91" fmla="*/ 158598 h 1080473"/>
              <a:gd name="connsiteX92" fmla="*/ 216708 w 730280"/>
              <a:gd name="connsiteY92" fmla="*/ 137456 h 1080473"/>
              <a:gd name="connsiteX93" fmla="*/ 221993 w 730280"/>
              <a:gd name="connsiteY93" fmla="*/ 58173 h 1080473"/>
              <a:gd name="connsiteX94" fmla="*/ 227279 w 730280"/>
              <a:gd name="connsiteY94" fmla="*/ 31745 h 1080473"/>
              <a:gd name="connsiteX95" fmla="*/ 221993 w 730280"/>
              <a:gd name="connsiteY95" fmla="*/ 32 h 1080473"/>
              <a:gd name="connsiteX96" fmla="*/ 190280 w 730280"/>
              <a:gd name="connsiteY96" fmla="*/ 5317 h 1080473"/>
              <a:gd name="connsiteX97" fmla="*/ 184994 w 730280"/>
              <a:gd name="connsiteY97" fmla="*/ 21174 h 1080473"/>
              <a:gd name="connsiteX98" fmla="*/ 169138 w 730280"/>
              <a:gd name="connsiteY98" fmla="*/ 26459 h 1080473"/>
              <a:gd name="connsiteX99" fmla="*/ 158567 w 730280"/>
              <a:gd name="connsiteY99" fmla="*/ 37031 h 1080473"/>
              <a:gd name="connsiteX100" fmla="*/ 116282 w 730280"/>
              <a:gd name="connsiteY100" fmla="*/ 47602 h 1080473"/>
              <a:gd name="connsiteX101" fmla="*/ 132139 w 730280"/>
              <a:gd name="connsiteY101" fmla="*/ 37031 h 108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730280" h="1080473">
                <a:moveTo>
                  <a:pt x="132139" y="37031"/>
                </a:moveTo>
                <a:cubicBezTo>
                  <a:pt x="132139" y="36150"/>
                  <a:pt x="121657" y="40850"/>
                  <a:pt x="116282" y="42316"/>
                </a:cubicBezTo>
                <a:cubicBezTo>
                  <a:pt x="102265" y="46139"/>
                  <a:pt x="73998" y="52887"/>
                  <a:pt x="73998" y="52887"/>
                </a:cubicBezTo>
                <a:cubicBezTo>
                  <a:pt x="66322" y="75915"/>
                  <a:pt x="62663" y="79289"/>
                  <a:pt x="73998" y="111028"/>
                </a:cubicBezTo>
                <a:cubicBezTo>
                  <a:pt x="78271" y="122993"/>
                  <a:pt x="88093" y="132171"/>
                  <a:pt x="95140" y="142742"/>
                </a:cubicBezTo>
                <a:lnTo>
                  <a:pt x="105711" y="158598"/>
                </a:lnTo>
                <a:cubicBezTo>
                  <a:pt x="104910" y="165806"/>
                  <a:pt x="103691" y="207062"/>
                  <a:pt x="95140" y="222025"/>
                </a:cubicBezTo>
                <a:cubicBezTo>
                  <a:pt x="90769" y="229674"/>
                  <a:pt x="84335" y="235950"/>
                  <a:pt x="79283" y="243167"/>
                </a:cubicBezTo>
                <a:cubicBezTo>
                  <a:pt x="71997" y="253575"/>
                  <a:pt x="68712" y="267833"/>
                  <a:pt x="58141" y="274880"/>
                </a:cubicBezTo>
                <a:cubicBezTo>
                  <a:pt x="38139" y="288215"/>
                  <a:pt x="46777" y="280959"/>
                  <a:pt x="31713" y="296022"/>
                </a:cubicBezTo>
                <a:cubicBezTo>
                  <a:pt x="29951" y="311879"/>
                  <a:pt x="27810" y="327698"/>
                  <a:pt x="26428" y="343592"/>
                </a:cubicBezTo>
                <a:cubicBezTo>
                  <a:pt x="19366" y="424809"/>
                  <a:pt x="42057" y="403646"/>
                  <a:pt x="5286" y="428161"/>
                </a:cubicBezTo>
                <a:cubicBezTo>
                  <a:pt x="3524" y="433447"/>
                  <a:pt x="0" y="438446"/>
                  <a:pt x="0" y="444018"/>
                </a:cubicBezTo>
                <a:cubicBezTo>
                  <a:pt x="0" y="458553"/>
                  <a:pt x="6025" y="503269"/>
                  <a:pt x="15857" y="518016"/>
                </a:cubicBezTo>
                <a:lnTo>
                  <a:pt x="26428" y="533872"/>
                </a:lnTo>
                <a:cubicBezTo>
                  <a:pt x="29952" y="547967"/>
                  <a:pt x="27923" y="564812"/>
                  <a:pt x="36999" y="576157"/>
                </a:cubicBezTo>
                <a:cubicBezTo>
                  <a:pt x="43960" y="584858"/>
                  <a:pt x="68712" y="586728"/>
                  <a:pt x="68712" y="586728"/>
                </a:cubicBezTo>
                <a:cubicBezTo>
                  <a:pt x="116383" y="574809"/>
                  <a:pt x="68702" y="593801"/>
                  <a:pt x="95140" y="523301"/>
                </a:cubicBezTo>
                <a:cubicBezTo>
                  <a:pt x="97371" y="517353"/>
                  <a:pt x="102870" y="533476"/>
                  <a:pt x="105711" y="539158"/>
                </a:cubicBezTo>
                <a:cubicBezTo>
                  <a:pt x="127595" y="582924"/>
                  <a:pt x="91272" y="525426"/>
                  <a:pt x="121568" y="570871"/>
                </a:cubicBezTo>
                <a:cubicBezTo>
                  <a:pt x="123330" y="581442"/>
                  <a:pt x="124528" y="592122"/>
                  <a:pt x="126853" y="602584"/>
                </a:cubicBezTo>
                <a:cubicBezTo>
                  <a:pt x="128062" y="608023"/>
                  <a:pt x="130788" y="613036"/>
                  <a:pt x="132139" y="618441"/>
                </a:cubicBezTo>
                <a:cubicBezTo>
                  <a:pt x="134318" y="627157"/>
                  <a:pt x="135060" y="636202"/>
                  <a:pt x="137424" y="644869"/>
                </a:cubicBezTo>
                <a:cubicBezTo>
                  <a:pt x="140356" y="655619"/>
                  <a:pt x="144472" y="666011"/>
                  <a:pt x="147996" y="676582"/>
                </a:cubicBezTo>
                <a:lnTo>
                  <a:pt x="153281" y="692439"/>
                </a:lnTo>
                <a:cubicBezTo>
                  <a:pt x="155043" y="704772"/>
                  <a:pt x="156338" y="717181"/>
                  <a:pt x="158567" y="729438"/>
                </a:cubicBezTo>
                <a:cubicBezTo>
                  <a:pt x="159866" y="736585"/>
                  <a:pt x="162276" y="743489"/>
                  <a:pt x="163852" y="750580"/>
                </a:cubicBezTo>
                <a:cubicBezTo>
                  <a:pt x="165801" y="759350"/>
                  <a:pt x="167577" y="768160"/>
                  <a:pt x="169138" y="777007"/>
                </a:cubicBezTo>
                <a:cubicBezTo>
                  <a:pt x="172863" y="798115"/>
                  <a:pt x="172931" y="820100"/>
                  <a:pt x="179709" y="840434"/>
                </a:cubicBezTo>
                <a:cubicBezTo>
                  <a:pt x="206979" y="922245"/>
                  <a:pt x="175724" y="837750"/>
                  <a:pt x="200851" y="888004"/>
                </a:cubicBezTo>
                <a:cubicBezTo>
                  <a:pt x="222731" y="931765"/>
                  <a:pt x="186417" y="874282"/>
                  <a:pt x="216708" y="919717"/>
                </a:cubicBezTo>
                <a:cubicBezTo>
                  <a:pt x="218470" y="932050"/>
                  <a:pt x="218413" y="944783"/>
                  <a:pt x="221993" y="956716"/>
                </a:cubicBezTo>
                <a:cubicBezTo>
                  <a:pt x="223818" y="962801"/>
                  <a:pt x="229723" y="966891"/>
                  <a:pt x="232564" y="972573"/>
                </a:cubicBezTo>
                <a:cubicBezTo>
                  <a:pt x="246287" y="1000018"/>
                  <a:pt x="227774" y="978352"/>
                  <a:pt x="248421" y="999001"/>
                </a:cubicBezTo>
                <a:lnTo>
                  <a:pt x="264278" y="1046570"/>
                </a:lnTo>
                <a:cubicBezTo>
                  <a:pt x="266040" y="1051856"/>
                  <a:pt x="266473" y="1057791"/>
                  <a:pt x="269563" y="1062427"/>
                </a:cubicBezTo>
                <a:lnTo>
                  <a:pt x="280134" y="1078284"/>
                </a:lnTo>
                <a:cubicBezTo>
                  <a:pt x="288943" y="1076522"/>
                  <a:pt x="301579" y="1080473"/>
                  <a:pt x="306562" y="1072998"/>
                </a:cubicBezTo>
                <a:cubicBezTo>
                  <a:pt x="314441" y="1061179"/>
                  <a:pt x="309307" y="1044689"/>
                  <a:pt x="311848" y="1030714"/>
                </a:cubicBezTo>
                <a:cubicBezTo>
                  <a:pt x="312845" y="1025232"/>
                  <a:pt x="313193" y="1018797"/>
                  <a:pt x="317133" y="1014857"/>
                </a:cubicBezTo>
                <a:cubicBezTo>
                  <a:pt x="321073" y="1010917"/>
                  <a:pt x="327704" y="1011334"/>
                  <a:pt x="332990" y="1009572"/>
                </a:cubicBezTo>
                <a:cubicBezTo>
                  <a:pt x="338275" y="1004286"/>
                  <a:pt x="343104" y="998500"/>
                  <a:pt x="348846" y="993715"/>
                </a:cubicBezTo>
                <a:cubicBezTo>
                  <a:pt x="353726" y="989648"/>
                  <a:pt x="360520" y="987925"/>
                  <a:pt x="364703" y="983144"/>
                </a:cubicBezTo>
                <a:cubicBezTo>
                  <a:pt x="373069" y="973583"/>
                  <a:pt x="385845" y="951431"/>
                  <a:pt x="385845" y="951431"/>
                </a:cubicBezTo>
                <a:cubicBezTo>
                  <a:pt x="387607" y="905623"/>
                  <a:pt x="386715" y="859635"/>
                  <a:pt x="391131" y="814006"/>
                </a:cubicBezTo>
                <a:cubicBezTo>
                  <a:pt x="392045" y="804563"/>
                  <a:pt x="398371" y="796463"/>
                  <a:pt x="401702" y="787579"/>
                </a:cubicBezTo>
                <a:cubicBezTo>
                  <a:pt x="406531" y="774701"/>
                  <a:pt x="404864" y="768768"/>
                  <a:pt x="417559" y="761151"/>
                </a:cubicBezTo>
                <a:cubicBezTo>
                  <a:pt x="422336" y="758285"/>
                  <a:pt x="428130" y="757627"/>
                  <a:pt x="433415" y="755865"/>
                </a:cubicBezTo>
                <a:cubicBezTo>
                  <a:pt x="443809" y="740275"/>
                  <a:pt x="444582" y="736869"/>
                  <a:pt x="459843" y="724152"/>
                </a:cubicBezTo>
                <a:cubicBezTo>
                  <a:pt x="464723" y="720085"/>
                  <a:pt x="470414" y="717105"/>
                  <a:pt x="475700" y="713581"/>
                </a:cubicBezTo>
                <a:cubicBezTo>
                  <a:pt x="484506" y="687159"/>
                  <a:pt x="476478" y="705672"/>
                  <a:pt x="496842" y="676582"/>
                </a:cubicBezTo>
                <a:cubicBezTo>
                  <a:pt x="523821" y="638041"/>
                  <a:pt x="506256" y="652687"/>
                  <a:pt x="533841" y="634298"/>
                </a:cubicBezTo>
                <a:cubicBezTo>
                  <a:pt x="537365" y="629012"/>
                  <a:pt x="539920" y="622933"/>
                  <a:pt x="544412" y="618441"/>
                </a:cubicBezTo>
                <a:cubicBezTo>
                  <a:pt x="548904" y="613949"/>
                  <a:pt x="556085" y="612651"/>
                  <a:pt x="560268" y="607870"/>
                </a:cubicBezTo>
                <a:cubicBezTo>
                  <a:pt x="568634" y="598309"/>
                  <a:pt x="581411" y="576157"/>
                  <a:pt x="581411" y="576157"/>
                </a:cubicBezTo>
                <a:cubicBezTo>
                  <a:pt x="579649" y="549729"/>
                  <a:pt x="578676" y="523237"/>
                  <a:pt x="576125" y="496873"/>
                </a:cubicBezTo>
                <a:cubicBezTo>
                  <a:pt x="573388" y="468596"/>
                  <a:pt x="565554" y="412305"/>
                  <a:pt x="565554" y="412305"/>
                </a:cubicBezTo>
                <a:cubicBezTo>
                  <a:pt x="571819" y="410739"/>
                  <a:pt x="601573" y="399775"/>
                  <a:pt x="607838" y="412305"/>
                </a:cubicBezTo>
                <a:cubicBezTo>
                  <a:pt x="610679" y="417987"/>
                  <a:pt x="600791" y="422876"/>
                  <a:pt x="597267" y="428161"/>
                </a:cubicBezTo>
                <a:cubicBezTo>
                  <a:pt x="599029" y="451065"/>
                  <a:pt x="599704" y="474079"/>
                  <a:pt x="602553" y="496873"/>
                </a:cubicBezTo>
                <a:cubicBezTo>
                  <a:pt x="603244" y="502401"/>
                  <a:pt x="606307" y="507373"/>
                  <a:pt x="607838" y="512730"/>
                </a:cubicBezTo>
                <a:cubicBezTo>
                  <a:pt x="612818" y="530159"/>
                  <a:pt x="614773" y="542119"/>
                  <a:pt x="618409" y="560300"/>
                </a:cubicBezTo>
                <a:cubicBezTo>
                  <a:pt x="623695" y="558538"/>
                  <a:pt x="630326" y="558954"/>
                  <a:pt x="634266" y="555014"/>
                </a:cubicBezTo>
                <a:cubicBezTo>
                  <a:pt x="636806" y="552475"/>
                  <a:pt x="644777" y="518215"/>
                  <a:pt x="644837" y="518016"/>
                </a:cubicBezTo>
                <a:cubicBezTo>
                  <a:pt x="648039" y="507343"/>
                  <a:pt x="655408" y="486302"/>
                  <a:pt x="655408" y="486302"/>
                </a:cubicBezTo>
                <a:cubicBezTo>
                  <a:pt x="657170" y="473969"/>
                  <a:pt x="658251" y="461519"/>
                  <a:pt x="660694" y="449303"/>
                </a:cubicBezTo>
                <a:cubicBezTo>
                  <a:pt x="661787" y="443840"/>
                  <a:pt x="662499" y="437797"/>
                  <a:pt x="665979" y="433447"/>
                </a:cubicBezTo>
                <a:cubicBezTo>
                  <a:pt x="669947" y="428487"/>
                  <a:pt x="676550" y="426400"/>
                  <a:pt x="681836" y="422876"/>
                </a:cubicBezTo>
                <a:cubicBezTo>
                  <a:pt x="685360" y="417590"/>
                  <a:pt x="689566" y="412701"/>
                  <a:pt x="692407" y="407019"/>
                </a:cubicBezTo>
                <a:cubicBezTo>
                  <a:pt x="694899" y="402036"/>
                  <a:pt x="694987" y="396032"/>
                  <a:pt x="697693" y="391162"/>
                </a:cubicBezTo>
                <a:cubicBezTo>
                  <a:pt x="703863" y="380056"/>
                  <a:pt x="718835" y="359449"/>
                  <a:pt x="718835" y="359449"/>
                </a:cubicBezTo>
                <a:cubicBezTo>
                  <a:pt x="723443" y="322583"/>
                  <a:pt x="730280" y="306403"/>
                  <a:pt x="713549" y="269595"/>
                </a:cubicBezTo>
                <a:cubicBezTo>
                  <a:pt x="710920" y="263812"/>
                  <a:pt x="702978" y="262548"/>
                  <a:pt x="697693" y="259024"/>
                </a:cubicBezTo>
                <a:cubicBezTo>
                  <a:pt x="687122" y="260786"/>
                  <a:pt x="676146" y="260920"/>
                  <a:pt x="665979" y="264309"/>
                </a:cubicBezTo>
                <a:cubicBezTo>
                  <a:pt x="659953" y="266318"/>
                  <a:pt x="655805" y="272039"/>
                  <a:pt x="650123" y="274880"/>
                </a:cubicBezTo>
                <a:cubicBezTo>
                  <a:pt x="645140" y="277372"/>
                  <a:pt x="639249" y="277674"/>
                  <a:pt x="634266" y="280166"/>
                </a:cubicBezTo>
                <a:cubicBezTo>
                  <a:pt x="593286" y="300656"/>
                  <a:pt x="642403" y="282739"/>
                  <a:pt x="602553" y="296022"/>
                </a:cubicBezTo>
                <a:cubicBezTo>
                  <a:pt x="566433" y="320103"/>
                  <a:pt x="601747" y="301308"/>
                  <a:pt x="523270" y="301308"/>
                </a:cubicBezTo>
                <a:cubicBezTo>
                  <a:pt x="505563" y="301308"/>
                  <a:pt x="488033" y="304832"/>
                  <a:pt x="470414" y="306594"/>
                </a:cubicBezTo>
                <a:cubicBezTo>
                  <a:pt x="465128" y="308356"/>
                  <a:pt x="459427" y="309173"/>
                  <a:pt x="454557" y="311879"/>
                </a:cubicBezTo>
                <a:cubicBezTo>
                  <a:pt x="400028" y="342172"/>
                  <a:pt x="442870" y="326345"/>
                  <a:pt x="406987" y="338307"/>
                </a:cubicBezTo>
                <a:cubicBezTo>
                  <a:pt x="398178" y="336545"/>
                  <a:pt x="389275" y="335200"/>
                  <a:pt x="380560" y="333021"/>
                </a:cubicBezTo>
                <a:cubicBezTo>
                  <a:pt x="375155" y="331670"/>
                  <a:pt x="370060" y="329267"/>
                  <a:pt x="364703" y="327736"/>
                </a:cubicBezTo>
                <a:cubicBezTo>
                  <a:pt x="357718" y="325740"/>
                  <a:pt x="350608" y="324212"/>
                  <a:pt x="343561" y="322450"/>
                </a:cubicBezTo>
                <a:lnTo>
                  <a:pt x="311848" y="301308"/>
                </a:lnTo>
                <a:cubicBezTo>
                  <a:pt x="306562" y="297784"/>
                  <a:pt x="301889" y="293096"/>
                  <a:pt x="295991" y="290737"/>
                </a:cubicBezTo>
                <a:lnTo>
                  <a:pt x="269563" y="280166"/>
                </a:lnTo>
                <a:cubicBezTo>
                  <a:pt x="266039" y="274880"/>
                  <a:pt x="261494" y="270148"/>
                  <a:pt x="258992" y="264309"/>
                </a:cubicBezTo>
                <a:cubicBezTo>
                  <a:pt x="248828" y="240593"/>
                  <a:pt x="258710" y="247887"/>
                  <a:pt x="248421" y="227310"/>
                </a:cubicBezTo>
                <a:cubicBezTo>
                  <a:pt x="245580" y="221628"/>
                  <a:pt x="241374" y="216739"/>
                  <a:pt x="237850" y="211454"/>
                </a:cubicBezTo>
                <a:cubicBezTo>
                  <a:pt x="236088" y="204407"/>
                  <a:pt x="234651" y="197270"/>
                  <a:pt x="232564" y="190312"/>
                </a:cubicBezTo>
                <a:cubicBezTo>
                  <a:pt x="229362" y="179639"/>
                  <a:pt x="224695" y="169408"/>
                  <a:pt x="221993" y="158598"/>
                </a:cubicBezTo>
                <a:lnTo>
                  <a:pt x="216708" y="137456"/>
                </a:lnTo>
                <a:cubicBezTo>
                  <a:pt x="218470" y="111028"/>
                  <a:pt x="219358" y="84528"/>
                  <a:pt x="221993" y="58173"/>
                </a:cubicBezTo>
                <a:cubicBezTo>
                  <a:pt x="222887" y="49234"/>
                  <a:pt x="227279" y="40729"/>
                  <a:pt x="227279" y="31745"/>
                </a:cubicBezTo>
                <a:cubicBezTo>
                  <a:pt x="227279" y="21028"/>
                  <a:pt x="223755" y="10603"/>
                  <a:pt x="221993" y="32"/>
                </a:cubicBezTo>
                <a:cubicBezTo>
                  <a:pt x="211422" y="1794"/>
                  <a:pt x="199585" y="0"/>
                  <a:pt x="190280" y="5317"/>
                </a:cubicBezTo>
                <a:cubicBezTo>
                  <a:pt x="185442" y="8081"/>
                  <a:pt x="188934" y="17234"/>
                  <a:pt x="184994" y="21174"/>
                </a:cubicBezTo>
                <a:cubicBezTo>
                  <a:pt x="181055" y="25113"/>
                  <a:pt x="174423" y="24697"/>
                  <a:pt x="169138" y="26459"/>
                </a:cubicBezTo>
                <a:cubicBezTo>
                  <a:pt x="165614" y="29983"/>
                  <a:pt x="162840" y="34467"/>
                  <a:pt x="158567" y="37031"/>
                </a:cubicBezTo>
                <a:cubicBezTo>
                  <a:pt x="146923" y="44018"/>
                  <a:pt x="127637" y="43060"/>
                  <a:pt x="116282" y="47602"/>
                </a:cubicBezTo>
                <a:cubicBezTo>
                  <a:pt x="114646" y="48256"/>
                  <a:pt x="132139" y="37912"/>
                  <a:pt x="132139" y="37031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90705" y="1553951"/>
            <a:ext cx="2082643" cy="1628278"/>
            <a:chOff x="290705" y="1553951"/>
            <a:chExt cx="2082643" cy="1628278"/>
          </a:xfrm>
        </p:grpSpPr>
        <p:sp>
          <p:nvSpPr>
            <p:cNvPr id="22" name="Полилиния 21"/>
            <p:cNvSpPr/>
            <p:nvPr/>
          </p:nvSpPr>
          <p:spPr>
            <a:xfrm>
              <a:off x="290705" y="1553951"/>
              <a:ext cx="919686" cy="610911"/>
            </a:xfrm>
            <a:custGeom>
              <a:avLst/>
              <a:gdLst>
                <a:gd name="connsiteX0" fmla="*/ 919686 w 919686"/>
                <a:gd name="connsiteY0" fmla="*/ 79284 h 610911"/>
                <a:gd name="connsiteX1" fmla="*/ 903829 w 919686"/>
                <a:gd name="connsiteY1" fmla="*/ 63427 h 610911"/>
                <a:gd name="connsiteX2" fmla="*/ 845688 w 919686"/>
                <a:gd name="connsiteY2" fmla="*/ 52856 h 610911"/>
                <a:gd name="connsiteX3" fmla="*/ 766405 w 919686"/>
                <a:gd name="connsiteY3" fmla="*/ 36999 h 610911"/>
                <a:gd name="connsiteX4" fmla="*/ 739977 w 919686"/>
                <a:gd name="connsiteY4" fmla="*/ 5286 h 610911"/>
                <a:gd name="connsiteX5" fmla="*/ 724120 w 919686"/>
                <a:gd name="connsiteY5" fmla="*/ 0 h 610911"/>
                <a:gd name="connsiteX6" fmla="*/ 671265 w 919686"/>
                <a:gd name="connsiteY6" fmla="*/ 5286 h 610911"/>
                <a:gd name="connsiteX7" fmla="*/ 639552 w 919686"/>
                <a:gd name="connsiteY7" fmla="*/ 15857 h 610911"/>
                <a:gd name="connsiteX8" fmla="*/ 602553 w 919686"/>
                <a:gd name="connsiteY8" fmla="*/ 36999 h 610911"/>
                <a:gd name="connsiteX9" fmla="*/ 586696 w 919686"/>
                <a:gd name="connsiteY9" fmla="*/ 47570 h 610911"/>
                <a:gd name="connsiteX10" fmla="*/ 539126 w 919686"/>
                <a:gd name="connsiteY10" fmla="*/ 52856 h 610911"/>
                <a:gd name="connsiteX11" fmla="*/ 507413 w 919686"/>
                <a:gd name="connsiteY11" fmla="*/ 52856 h 610911"/>
                <a:gd name="connsiteX12" fmla="*/ 417559 w 919686"/>
                <a:gd name="connsiteY12" fmla="*/ 58141 h 610911"/>
                <a:gd name="connsiteX13" fmla="*/ 401702 w 919686"/>
                <a:gd name="connsiteY13" fmla="*/ 73998 h 610911"/>
                <a:gd name="connsiteX14" fmla="*/ 396416 w 919686"/>
                <a:gd name="connsiteY14" fmla="*/ 89855 h 610911"/>
                <a:gd name="connsiteX15" fmla="*/ 406987 w 919686"/>
                <a:gd name="connsiteY15" fmla="*/ 153281 h 610911"/>
                <a:gd name="connsiteX16" fmla="*/ 401702 w 919686"/>
                <a:gd name="connsiteY16" fmla="*/ 195566 h 610911"/>
                <a:gd name="connsiteX17" fmla="*/ 375274 w 919686"/>
                <a:gd name="connsiteY17" fmla="*/ 190280 h 610911"/>
                <a:gd name="connsiteX18" fmla="*/ 359418 w 919686"/>
                <a:gd name="connsiteY18" fmla="*/ 184995 h 610911"/>
                <a:gd name="connsiteX19" fmla="*/ 332990 w 919686"/>
                <a:gd name="connsiteY19" fmla="*/ 179709 h 610911"/>
                <a:gd name="connsiteX20" fmla="*/ 301277 w 919686"/>
                <a:gd name="connsiteY20" fmla="*/ 163852 h 610911"/>
                <a:gd name="connsiteX21" fmla="*/ 285420 w 919686"/>
                <a:gd name="connsiteY21" fmla="*/ 169138 h 610911"/>
                <a:gd name="connsiteX22" fmla="*/ 269563 w 919686"/>
                <a:gd name="connsiteY22" fmla="*/ 184995 h 610911"/>
                <a:gd name="connsiteX23" fmla="*/ 253707 w 919686"/>
                <a:gd name="connsiteY23" fmla="*/ 190280 h 610911"/>
                <a:gd name="connsiteX24" fmla="*/ 285420 w 919686"/>
                <a:gd name="connsiteY24" fmla="*/ 227279 h 610911"/>
                <a:gd name="connsiteX25" fmla="*/ 295991 w 919686"/>
                <a:gd name="connsiteY25" fmla="*/ 243136 h 610911"/>
                <a:gd name="connsiteX26" fmla="*/ 243135 w 919686"/>
                <a:gd name="connsiteY26" fmla="*/ 264278 h 610911"/>
                <a:gd name="connsiteX27" fmla="*/ 190280 w 919686"/>
                <a:gd name="connsiteY27" fmla="*/ 280135 h 610911"/>
                <a:gd name="connsiteX28" fmla="*/ 158567 w 919686"/>
                <a:gd name="connsiteY28" fmla="*/ 301277 h 610911"/>
                <a:gd name="connsiteX29" fmla="*/ 147996 w 919686"/>
                <a:gd name="connsiteY29" fmla="*/ 317133 h 610911"/>
                <a:gd name="connsiteX30" fmla="*/ 137424 w 919686"/>
                <a:gd name="connsiteY30" fmla="*/ 359418 h 610911"/>
                <a:gd name="connsiteX31" fmla="*/ 116282 w 919686"/>
                <a:gd name="connsiteY31" fmla="*/ 364703 h 610911"/>
                <a:gd name="connsiteX32" fmla="*/ 100426 w 919686"/>
                <a:gd name="connsiteY32" fmla="*/ 375274 h 610911"/>
                <a:gd name="connsiteX33" fmla="*/ 100426 w 919686"/>
                <a:gd name="connsiteY33" fmla="*/ 412273 h 610911"/>
                <a:gd name="connsiteX34" fmla="*/ 105711 w 919686"/>
                <a:gd name="connsiteY34" fmla="*/ 428130 h 610911"/>
                <a:gd name="connsiteX35" fmla="*/ 121568 w 919686"/>
                <a:gd name="connsiteY35" fmla="*/ 438701 h 610911"/>
                <a:gd name="connsiteX36" fmla="*/ 169138 w 919686"/>
                <a:gd name="connsiteY36" fmla="*/ 449272 h 610911"/>
                <a:gd name="connsiteX37" fmla="*/ 163852 w 919686"/>
                <a:gd name="connsiteY37" fmla="*/ 470414 h 610911"/>
                <a:gd name="connsiteX38" fmla="*/ 142710 w 919686"/>
                <a:gd name="connsiteY38" fmla="*/ 480985 h 610911"/>
                <a:gd name="connsiteX39" fmla="*/ 95140 w 919686"/>
                <a:gd name="connsiteY39" fmla="*/ 491557 h 610911"/>
                <a:gd name="connsiteX40" fmla="*/ 79283 w 919686"/>
                <a:gd name="connsiteY40" fmla="*/ 496842 h 610911"/>
                <a:gd name="connsiteX41" fmla="*/ 63427 w 919686"/>
                <a:gd name="connsiteY41" fmla="*/ 507413 h 610911"/>
                <a:gd name="connsiteX42" fmla="*/ 52856 w 919686"/>
                <a:gd name="connsiteY42" fmla="*/ 523270 h 610911"/>
                <a:gd name="connsiteX43" fmla="*/ 36999 w 919686"/>
                <a:gd name="connsiteY43" fmla="*/ 528555 h 610911"/>
                <a:gd name="connsiteX44" fmla="*/ 21142 w 919686"/>
                <a:gd name="connsiteY44" fmla="*/ 539126 h 610911"/>
                <a:gd name="connsiteX45" fmla="*/ 0 w 919686"/>
                <a:gd name="connsiteY45" fmla="*/ 565554 h 610911"/>
                <a:gd name="connsiteX46" fmla="*/ 95140 w 919686"/>
                <a:gd name="connsiteY46" fmla="*/ 581411 h 610911"/>
                <a:gd name="connsiteX47" fmla="*/ 142710 w 919686"/>
                <a:gd name="connsiteY47" fmla="*/ 554983 h 610911"/>
                <a:gd name="connsiteX48" fmla="*/ 179709 w 919686"/>
                <a:gd name="connsiteY48" fmla="*/ 544412 h 610911"/>
                <a:gd name="connsiteX49" fmla="*/ 232564 w 919686"/>
                <a:gd name="connsiteY49" fmla="*/ 539126 h 610911"/>
                <a:gd name="connsiteX50" fmla="*/ 274849 w 919686"/>
                <a:gd name="connsiteY50" fmla="*/ 517984 h 610911"/>
                <a:gd name="connsiteX51" fmla="*/ 280134 w 919686"/>
                <a:gd name="connsiteY51" fmla="*/ 502128 h 610911"/>
                <a:gd name="connsiteX52" fmla="*/ 290705 w 919686"/>
                <a:gd name="connsiteY52" fmla="*/ 486271 h 610911"/>
                <a:gd name="connsiteX53" fmla="*/ 295991 w 919686"/>
                <a:gd name="connsiteY53" fmla="*/ 470414 h 610911"/>
                <a:gd name="connsiteX54" fmla="*/ 327704 w 919686"/>
                <a:gd name="connsiteY54" fmla="*/ 459843 h 610911"/>
                <a:gd name="connsiteX55" fmla="*/ 422844 w 919686"/>
                <a:gd name="connsiteY55" fmla="*/ 438701 h 610911"/>
                <a:gd name="connsiteX56" fmla="*/ 438701 w 919686"/>
                <a:gd name="connsiteY56" fmla="*/ 433415 h 610911"/>
                <a:gd name="connsiteX57" fmla="*/ 465129 w 919686"/>
                <a:gd name="connsiteY57" fmla="*/ 412273 h 610911"/>
                <a:gd name="connsiteX58" fmla="*/ 533841 w 919686"/>
                <a:gd name="connsiteY58" fmla="*/ 422844 h 610911"/>
                <a:gd name="connsiteX59" fmla="*/ 565554 w 919686"/>
                <a:gd name="connsiteY59" fmla="*/ 433415 h 610911"/>
                <a:gd name="connsiteX60" fmla="*/ 581411 w 919686"/>
                <a:gd name="connsiteY60" fmla="*/ 438701 h 610911"/>
                <a:gd name="connsiteX61" fmla="*/ 597267 w 919686"/>
                <a:gd name="connsiteY61" fmla="*/ 443987 h 610911"/>
                <a:gd name="connsiteX62" fmla="*/ 607838 w 919686"/>
                <a:gd name="connsiteY62" fmla="*/ 433415 h 610911"/>
                <a:gd name="connsiteX63" fmla="*/ 623695 w 919686"/>
                <a:gd name="connsiteY63" fmla="*/ 428130 h 610911"/>
                <a:gd name="connsiteX64" fmla="*/ 639552 w 919686"/>
                <a:gd name="connsiteY64" fmla="*/ 417559 h 610911"/>
                <a:gd name="connsiteX65" fmla="*/ 644837 w 919686"/>
                <a:gd name="connsiteY65" fmla="*/ 391131 h 610911"/>
                <a:gd name="connsiteX66" fmla="*/ 650123 w 919686"/>
                <a:gd name="connsiteY66" fmla="*/ 348847 h 610911"/>
                <a:gd name="connsiteX67" fmla="*/ 671265 w 919686"/>
                <a:gd name="connsiteY67" fmla="*/ 343561 h 610911"/>
                <a:gd name="connsiteX68" fmla="*/ 687122 w 919686"/>
                <a:gd name="connsiteY68" fmla="*/ 327704 h 610911"/>
                <a:gd name="connsiteX69" fmla="*/ 702978 w 919686"/>
                <a:gd name="connsiteY69" fmla="*/ 322419 h 610911"/>
                <a:gd name="connsiteX70" fmla="*/ 718835 w 919686"/>
                <a:gd name="connsiteY70" fmla="*/ 311848 h 610911"/>
                <a:gd name="connsiteX71" fmla="*/ 729406 w 919686"/>
                <a:gd name="connsiteY71" fmla="*/ 295991 h 610911"/>
                <a:gd name="connsiteX72" fmla="*/ 734692 w 919686"/>
                <a:gd name="connsiteY72" fmla="*/ 280135 h 610911"/>
                <a:gd name="connsiteX73" fmla="*/ 766405 w 919686"/>
                <a:gd name="connsiteY73" fmla="*/ 253707 h 610911"/>
                <a:gd name="connsiteX74" fmla="*/ 771690 w 919686"/>
                <a:gd name="connsiteY74" fmla="*/ 237850 h 610911"/>
                <a:gd name="connsiteX75" fmla="*/ 803404 w 919686"/>
                <a:gd name="connsiteY75" fmla="*/ 216708 h 610911"/>
                <a:gd name="connsiteX76" fmla="*/ 829831 w 919686"/>
                <a:gd name="connsiteY76" fmla="*/ 190280 h 610911"/>
                <a:gd name="connsiteX77" fmla="*/ 861545 w 919686"/>
                <a:gd name="connsiteY77" fmla="*/ 179709 h 610911"/>
                <a:gd name="connsiteX78" fmla="*/ 893258 w 919686"/>
                <a:gd name="connsiteY78" fmla="*/ 147996 h 610911"/>
                <a:gd name="connsiteX79" fmla="*/ 919686 w 919686"/>
                <a:gd name="connsiteY79" fmla="*/ 116283 h 610911"/>
                <a:gd name="connsiteX80" fmla="*/ 919686 w 919686"/>
                <a:gd name="connsiteY80" fmla="*/ 79284 h 61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9686" h="610911">
                  <a:moveTo>
                    <a:pt x="919686" y="79284"/>
                  </a:moveTo>
                  <a:cubicBezTo>
                    <a:pt x="914400" y="73998"/>
                    <a:pt x="910049" y="67573"/>
                    <a:pt x="903829" y="63427"/>
                  </a:cubicBezTo>
                  <a:cubicBezTo>
                    <a:pt x="892546" y="55905"/>
                    <a:pt x="847485" y="53081"/>
                    <a:pt x="845688" y="52856"/>
                  </a:cubicBezTo>
                  <a:cubicBezTo>
                    <a:pt x="798839" y="37240"/>
                    <a:pt x="825050" y="43516"/>
                    <a:pt x="766405" y="36999"/>
                  </a:cubicBezTo>
                  <a:cubicBezTo>
                    <a:pt x="711554" y="433"/>
                    <a:pt x="793622" y="58931"/>
                    <a:pt x="739977" y="5286"/>
                  </a:cubicBezTo>
                  <a:cubicBezTo>
                    <a:pt x="736037" y="1346"/>
                    <a:pt x="729406" y="1762"/>
                    <a:pt x="724120" y="0"/>
                  </a:cubicBezTo>
                  <a:cubicBezTo>
                    <a:pt x="706502" y="1762"/>
                    <a:pt x="688668" y="2023"/>
                    <a:pt x="671265" y="5286"/>
                  </a:cubicBezTo>
                  <a:cubicBezTo>
                    <a:pt x="660313" y="7340"/>
                    <a:pt x="639552" y="15857"/>
                    <a:pt x="639552" y="15857"/>
                  </a:cubicBezTo>
                  <a:cubicBezTo>
                    <a:pt x="588426" y="54201"/>
                    <a:pt x="642909" y="16822"/>
                    <a:pt x="602553" y="36999"/>
                  </a:cubicBezTo>
                  <a:cubicBezTo>
                    <a:pt x="596871" y="39840"/>
                    <a:pt x="592859" y="46029"/>
                    <a:pt x="586696" y="47570"/>
                  </a:cubicBezTo>
                  <a:cubicBezTo>
                    <a:pt x="571218" y="51440"/>
                    <a:pt x="554983" y="51094"/>
                    <a:pt x="539126" y="52856"/>
                  </a:cubicBezTo>
                  <a:cubicBezTo>
                    <a:pt x="496845" y="66949"/>
                    <a:pt x="549696" y="52856"/>
                    <a:pt x="507413" y="52856"/>
                  </a:cubicBezTo>
                  <a:cubicBezTo>
                    <a:pt x="477410" y="52856"/>
                    <a:pt x="447510" y="56379"/>
                    <a:pt x="417559" y="58141"/>
                  </a:cubicBezTo>
                  <a:cubicBezTo>
                    <a:pt x="412273" y="63427"/>
                    <a:pt x="405848" y="67778"/>
                    <a:pt x="401702" y="73998"/>
                  </a:cubicBezTo>
                  <a:cubicBezTo>
                    <a:pt x="398611" y="78634"/>
                    <a:pt x="396416" y="84283"/>
                    <a:pt x="396416" y="89855"/>
                  </a:cubicBezTo>
                  <a:cubicBezTo>
                    <a:pt x="396416" y="114596"/>
                    <a:pt x="401421" y="131016"/>
                    <a:pt x="406987" y="153281"/>
                  </a:cubicBezTo>
                  <a:cubicBezTo>
                    <a:pt x="405225" y="167376"/>
                    <a:pt x="410946" y="184781"/>
                    <a:pt x="401702" y="195566"/>
                  </a:cubicBezTo>
                  <a:cubicBezTo>
                    <a:pt x="395855" y="202387"/>
                    <a:pt x="383990" y="192459"/>
                    <a:pt x="375274" y="190280"/>
                  </a:cubicBezTo>
                  <a:cubicBezTo>
                    <a:pt x="369869" y="188929"/>
                    <a:pt x="364823" y="186346"/>
                    <a:pt x="359418" y="184995"/>
                  </a:cubicBezTo>
                  <a:cubicBezTo>
                    <a:pt x="350702" y="182816"/>
                    <a:pt x="341799" y="181471"/>
                    <a:pt x="332990" y="179709"/>
                  </a:cubicBezTo>
                  <a:cubicBezTo>
                    <a:pt x="324975" y="174366"/>
                    <a:pt x="312217" y="163852"/>
                    <a:pt x="301277" y="163852"/>
                  </a:cubicBezTo>
                  <a:cubicBezTo>
                    <a:pt x="295705" y="163852"/>
                    <a:pt x="290706" y="167376"/>
                    <a:pt x="285420" y="169138"/>
                  </a:cubicBezTo>
                  <a:cubicBezTo>
                    <a:pt x="280134" y="174424"/>
                    <a:pt x="275783" y="180849"/>
                    <a:pt x="269563" y="184995"/>
                  </a:cubicBezTo>
                  <a:cubicBezTo>
                    <a:pt x="264927" y="188085"/>
                    <a:pt x="254623" y="184785"/>
                    <a:pt x="253707" y="190280"/>
                  </a:cubicBezTo>
                  <a:cubicBezTo>
                    <a:pt x="249554" y="215199"/>
                    <a:pt x="270449" y="219793"/>
                    <a:pt x="285420" y="227279"/>
                  </a:cubicBezTo>
                  <a:cubicBezTo>
                    <a:pt x="288944" y="232565"/>
                    <a:pt x="295991" y="236783"/>
                    <a:pt x="295991" y="243136"/>
                  </a:cubicBezTo>
                  <a:cubicBezTo>
                    <a:pt x="295991" y="268504"/>
                    <a:pt x="250465" y="263362"/>
                    <a:pt x="243135" y="264278"/>
                  </a:cubicBezTo>
                  <a:cubicBezTo>
                    <a:pt x="197996" y="294371"/>
                    <a:pt x="270668" y="249216"/>
                    <a:pt x="190280" y="280135"/>
                  </a:cubicBezTo>
                  <a:cubicBezTo>
                    <a:pt x="178422" y="284696"/>
                    <a:pt x="158567" y="301277"/>
                    <a:pt x="158567" y="301277"/>
                  </a:cubicBezTo>
                  <a:cubicBezTo>
                    <a:pt x="155043" y="306562"/>
                    <a:pt x="150167" y="311163"/>
                    <a:pt x="147996" y="317133"/>
                  </a:cubicBezTo>
                  <a:cubicBezTo>
                    <a:pt x="143031" y="330787"/>
                    <a:pt x="145483" y="347329"/>
                    <a:pt x="137424" y="359418"/>
                  </a:cubicBezTo>
                  <a:cubicBezTo>
                    <a:pt x="133394" y="365462"/>
                    <a:pt x="123329" y="362941"/>
                    <a:pt x="116282" y="364703"/>
                  </a:cubicBezTo>
                  <a:cubicBezTo>
                    <a:pt x="110997" y="368227"/>
                    <a:pt x="104394" y="370314"/>
                    <a:pt x="100426" y="375274"/>
                  </a:cubicBezTo>
                  <a:cubicBezTo>
                    <a:pt x="90585" y="387576"/>
                    <a:pt x="96733" y="399346"/>
                    <a:pt x="100426" y="412273"/>
                  </a:cubicBezTo>
                  <a:cubicBezTo>
                    <a:pt x="101957" y="417630"/>
                    <a:pt x="102231" y="423779"/>
                    <a:pt x="105711" y="428130"/>
                  </a:cubicBezTo>
                  <a:cubicBezTo>
                    <a:pt x="109679" y="433091"/>
                    <a:pt x="115886" y="435860"/>
                    <a:pt x="121568" y="438701"/>
                  </a:cubicBezTo>
                  <a:cubicBezTo>
                    <a:pt x="134583" y="445209"/>
                    <a:pt x="156951" y="447241"/>
                    <a:pt x="169138" y="449272"/>
                  </a:cubicBezTo>
                  <a:cubicBezTo>
                    <a:pt x="167376" y="456319"/>
                    <a:pt x="168503" y="464833"/>
                    <a:pt x="163852" y="470414"/>
                  </a:cubicBezTo>
                  <a:cubicBezTo>
                    <a:pt x="158808" y="476467"/>
                    <a:pt x="150241" y="478668"/>
                    <a:pt x="142710" y="480985"/>
                  </a:cubicBezTo>
                  <a:cubicBezTo>
                    <a:pt x="127185" y="485762"/>
                    <a:pt x="110899" y="487617"/>
                    <a:pt x="95140" y="491557"/>
                  </a:cubicBezTo>
                  <a:cubicBezTo>
                    <a:pt x="89735" y="492908"/>
                    <a:pt x="84569" y="495080"/>
                    <a:pt x="79283" y="496842"/>
                  </a:cubicBezTo>
                  <a:cubicBezTo>
                    <a:pt x="73998" y="500366"/>
                    <a:pt x="67919" y="502921"/>
                    <a:pt x="63427" y="507413"/>
                  </a:cubicBezTo>
                  <a:cubicBezTo>
                    <a:pt x="58935" y="511905"/>
                    <a:pt x="57817" y="519302"/>
                    <a:pt x="52856" y="523270"/>
                  </a:cubicBezTo>
                  <a:cubicBezTo>
                    <a:pt x="48505" y="526750"/>
                    <a:pt x="42285" y="526793"/>
                    <a:pt x="36999" y="528555"/>
                  </a:cubicBezTo>
                  <a:cubicBezTo>
                    <a:pt x="31713" y="532079"/>
                    <a:pt x="26102" y="535158"/>
                    <a:pt x="21142" y="539126"/>
                  </a:cubicBezTo>
                  <a:cubicBezTo>
                    <a:pt x="10385" y="547732"/>
                    <a:pt x="7847" y="553784"/>
                    <a:pt x="0" y="565554"/>
                  </a:cubicBezTo>
                  <a:cubicBezTo>
                    <a:pt x="22679" y="610911"/>
                    <a:pt x="4585" y="590943"/>
                    <a:pt x="95140" y="581411"/>
                  </a:cubicBezTo>
                  <a:cubicBezTo>
                    <a:pt x="118437" y="578959"/>
                    <a:pt x="116879" y="563592"/>
                    <a:pt x="142710" y="554983"/>
                  </a:cubicBezTo>
                  <a:cubicBezTo>
                    <a:pt x="154001" y="551220"/>
                    <a:pt x="168100" y="546071"/>
                    <a:pt x="179709" y="544412"/>
                  </a:cubicBezTo>
                  <a:cubicBezTo>
                    <a:pt x="197237" y="541908"/>
                    <a:pt x="214946" y="540888"/>
                    <a:pt x="232564" y="539126"/>
                  </a:cubicBezTo>
                  <a:cubicBezTo>
                    <a:pt x="240545" y="535934"/>
                    <a:pt x="267398" y="527298"/>
                    <a:pt x="274849" y="517984"/>
                  </a:cubicBezTo>
                  <a:cubicBezTo>
                    <a:pt x="278329" y="513634"/>
                    <a:pt x="277643" y="507111"/>
                    <a:pt x="280134" y="502128"/>
                  </a:cubicBezTo>
                  <a:cubicBezTo>
                    <a:pt x="282975" y="496446"/>
                    <a:pt x="287864" y="491953"/>
                    <a:pt x="290705" y="486271"/>
                  </a:cubicBezTo>
                  <a:cubicBezTo>
                    <a:pt x="293197" y="481288"/>
                    <a:pt x="291457" y="473652"/>
                    <a:pt x="295991" y="470414"/>
                  </a:cubicBezTo>
                  <a:cubicBezTo>
                    <a:pt x="305058" y="463937"/>
                    <a:pt x="318433" y="466024"/>
                    <a:pt x="327704" y="459843"/>
                  </a:cubicBezTo>
                  <a:cubicBezTo>
                    <a:pt x="365745" y="434483"/>
                    <a:pt x="337264" y="450112"/>
                    <a:pt x="422844" y="438701"/>
                  </a:cubicBezTo>
                  <a:cubicBezTo>
                    <a:pt x="428130" y="436939"/>
                    <a:pt x="433718" y="435907"/>
                    <a:pt x="438701" y="433415"/>
                  </a:cubicBezTo>
                  <a:cubicBezTo>
                    <a:pt x="452034" y="426748"/>
                    <a:pt x="455297" y="422104"/>
                    <a:pt x="465129" y="412273"/>
                  </a:cubicBezTo>
                  <a:cubicBezTo>
                    <a:pt x="472939" y="413389"/>
                    <a:pt x="524075" y="420403"/>
                    <a:pt x="533841" y="422844"/>
                  </a:cubicBezTo>
                  <a:cubicBezTo>
                    <a:pt x="544651" y="425546"/>
                    <a:pt x="554983" y="429891"/>
                    <a:pt x="565554" y="433415"/>
                  </a:cubicBezTo>
                  <a:lnTo>
                    <a:pt x="581411" y="438701"/>
                  </a:lnTo>
                  <a:lnTo>
                    <a:pt x="597267" y="443987"/>
                  </a:lnTo>
                  <a:cubicBezTo>
                    <a:pt x="600791" y="440463"/>
                    <a:pt x="603565" y="435979"/>
                    <a:pt x="607838" y="433415"/>
                  </a:cubicBezTo>
                  <a:cubicBezTo>
                    <a:pt x="612616" y="430548"/>
                    <a:pt x="618712" y="430622"/>
                    <a:pt x="623695" y="428130"/>
                  </a:cubicBezTo>
                  <a:cubicBezTo>
                    <a:pt x="629377" y="425289"/>
                    <a:pt x="634266" y="421083"/>
                    <a:pt x="639552" y="417559"/>
                  </a:cubicBezTo>
                  <a:cubicBezTo>
                    <a:pt x="641314" y="408750"/>
                    <a:pt x="643471" y="400010"/>
                    <a:pt x="644837" y="391131"/>
                  </a:cubicBezTo>
                  <a:cubicBezTo>
                    <a:pt x="646997" y="377092"/>
                    <a:pt x="643225" y="361264"/>
                    <a:pt x="650123" y="348847"/>
                  </a:cubicBezTo>
                  <a:cubicBezTo>
                    <a:pt x="653651" y="342497"/>
                    <a:pt x="664218" y="345323"/>
                    <a:pt x="671265" y="343561"/>
                  </a:cubicBezTo>
                  <a:cubicBezTo>
                    <a:pt x="676551" y="338275"/>
                    <a:pt x="680902" y="331850"/>
                    <a:pt x="687122" y="327704"/>
                  </a:cubicBezTo>
                  <a:cubicBezTo>
                    <a:pt x="691758" y="324614"/>
                    <a:pt x="697995" y="324910"/>
                    <a:pt x="702978" y="322419"/>
                  </a:cubicBezTo>
                  <a:cubicBezTo>
                    <a:pt x="708660" y="319578"/>
                    <a:pt x="713549" y="315372"/>
                    <a:pt x="718835" y="311848"/>
                  </a:cubicBezTo>
                  <a:cubicBezTo>
                    <a:pt x="722359" y="306562"/>
                    <a:pt x="726565" y="301673"/>
                    <a:pt x="729406" y="295991"/>
                  </a:cubicBezTo>
                  <a:cubicBezTo>
                    <a:pt x="731898" y="291008"/>
                    <a:pt x="731602" y="284771"/>
                    <a:pt x="734692" y="280135"/>
                  </a:cubicBezTo>
                  <a:cubicBezTo>
                    <a:pt x="742833" y="267924"/>
                    <a:pt x="754703" y="261508"/>
                    <a:pt x="766405" y="253707"/>
                  </a:cubicBezTo>
                  <a:cubicBezTo>
                    <a:pt x="768167" y="248421"/>
                    <a:pt x="767750" y="241790"/>
                    <a:pt x="771690" y="237850"/>
                  </a:cubicBezTo>
                  <a:cubicBezTo>
                    <a:pt x="780674" y="228866"/>
                    <a:pt x="803404" y="216708"/>
                    <a:pt x="803404" y="216708"/>
                  </a:cubicBezTo>
                  <a:cubicBezTo>
                    <a:pt x="813047" y="202243"/>
                    <a:pt x="813141" y="197698"/>
                    <a:pt x="829831" y="190280"/>
                  </a:cubicBezTo>
                  <a:cubicBezTo>
                    <a:pt x="840014" y="185754"/>
                    <a:pt x="861545" y="179709"/>
                    <a:pt x="861545" y="179709"/>
                  </a:cubicBezTo>
                  <a:cubicBezTo>
                    <a:pt x="880154" y="151794"/>
                    <a:pt x="862663" y="174220"/>
                    <a:pt x="893258" y="147996"/>
                  </a:cubicBezTo>
                  <a:cubicBezTo>
                    <a:pt x="909084" y="134431"/>
                    <a:pt x="908812" y="132594"/>
                    <a:pt x="919686" y="116283"/>
                  </a:cubicBezTo>
                  <a:lnTo>
                    <a:pt x="919686" y="79284"/>
                  </a:ln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799427" y="2309358"/>
              <a:ext cx="1573921" cy="872871"/>
            </a:xfrm>
            <a:custGeom>
              <a:avLst/>
              <a:gdLst>
                <a:gd name="connsiteX0" fmla="*/ 204827 w 1573921"/>
                <a:gd name="connsiteY0" fmla="*/ 5713 h 872871"/>
                <a:gd name="connsiteX1" fmla="*/ 395107 w 1573921"/>
                <a:gd name="connsiteY1" fmla="*/ 5713 h 872871"/>
                <a:gd name="connsiteX2" fmla="*/ 860235 w 1573921"/>
                <a:gd name="connsiteY2" fmla="*/ 16284 h 872871"/>
                <a:gd name="connsiteX3" fmla="*/ 934233 w 1573921"/>
                <a:gd name="connsiteY3" fmla="*/ 26855 h 872871"/>
                <a:gd name="connsiteX4" fmla="*/ 955375 w 1573921"/>
                <a:gd name="connsiteY4" fmla="*/ 32140 h 872871"/>
                <a:gd name="connsiteX5" fmla="*/ 971232 w 1573921"/>
                <a:gd name="connsiteY5" fmla="*/ 42711 h 872871"/>
                <a:gd name="connsiteX6" fmla="*/ 1013516 w 1573921"/>
                <a:gd name="connsiteY6" fmla="*/ 58568 h 872871"/>
                <a:gd name="connsiteX7" fmla="*/ 992374 w 1573921"/>
                <a:gd name="connsiteY7" fmla="*/ 63854 h 872871"/>
                <a:gd name="connsiteX8" fmla="*/ 960661 w 1573921"/>
                <a:gd name="connsiteY8" fmla="*/ 69139 h 872871"/>
                <a:gd name="connsiteX9" fmla="*/ 965946 w 1573921"/>
                <a:gd name="connsiteY9" fmla="*/ 84996 h 872871"/>
                <a:gd name="connsiteX10" fmla="*/ 981803 w 1573921"/>
                <a:gd name="connsiteY10" fmla="*/ 90281 h 872871"/>
                <a:gd name="connsiteX11" fmla="*/ 1034659 w 1573921"/>
                <a:gd name="connsiteY11" fmla="*/ 95567 h 872871"/>
                <a:gd name="connsiteX12" fmla="*/ 1024087 w 1573921"/>
                <a:gd name="connsiteY12" fmla="*/ 116709 h 872871"/>
                <a:gd name="connsiteX13" fmla="*/ 992374 w 1573921"/>
                <a:gd name="connsiteY13" fmla="*/ 148422 h 872871"/>
                <a:gd name="connsiteX14" fmla="*/ 965946 w 1573921"/>
                <a:gd name="connsiteY14" fmla="*/ 169565 h 872871"/>
                <a:gd name="connsiteX15" fmla="*/ 955375 w 1573921"/>
                <a:gd name="connsiteY15" fmla="*/ 195992 h 872871"/>
                <a:gd name="connsiteX16" fmla="*/ 950090 w 1573921"/>
                <a:gd name="connsiteY16" fmla="*/ 211849 h 872871"/>
                <a:gd name="connsiteX17" fmla="*/ 955375 w 1573921"/>
                <a:gd name="connsiteY17" fmla="*/ 259419 h 872871"/>
                <a:gd name="connsiteX18" fmla="*/ 971232 w 1573921"/>
                <a:gd name="connsiteY18" fmla="*/ 243562 h 872871"/>
                <a:gd name="connsiteX19" fmla="*/ 976518 w 1573921"/>
                <a:gd name="connsiteY19" fmla="*/ 227706 h 872871"/>
                <a:gd name="connsiteX20" fmla="*/ 992374 w 1573921"/>
                <a:gd name="connsiteY20" fmla="*/ 222420 h 872871"/>
                <a:gd name="connsiteX21" fmla="*/ 1008231 w 1573921"/>
                <a:gd name="connsiteY21" fmla="*/ 206563 h 872871"/>
                <a:gd name="connsiteX22" fmla="*/ 1018802 w 1573921"/>
                <a:gd name="connsiteY22" fmla="*/ 185421 h 872871"/>
                <a:gd name="connsiteX23" fmla="*/ 1050515 w 1573921"/>
                <a:gd name="connsiteY23" fmla="*/ 169565 h 872871"/>
                <a:gd name="connsiteX24" fmla="*/ 1061086 w 1573921"/>
                <a:gd name="connsiteY24" fmla="*/ 153708 h 872871"/>
                <a:gd name="connsiteX25" fmla="*/ 1066372 w 1573921"/>
                <a:gd name="connsiteY25" fmla="*/ 137851 h 872871"/>
                <a:gd name="connsiteX26" fmla="*/ 1103371 w 1573921"/>
                <a:gd name="connsiteY26" fmla="*/ 121995 h 872871"/>
                <a:gd name="connsiteX27" fmla="*/ 1135084 w 1573921"/>
                <a:gd name="connsiteY27" fmla="*/ 143137 h 872871"/>
                <a:gd name="connsiteX28" fmla="*/ 1124513 w 1573921"/>
                <a:gd name="connsiteY28" fmla="*/ 158993 h 872871"/>
                <a:gd name="connsiteX29" fmla="*/ 1092800 w 1573921"/>
                <a:gd name="connsiteY29" fmla="*/ 180136 h 872871"/>
                <a:gd name="connsiteX30" fmla="*/ 1082228 w 1573921"/>
                <a:gd name="connsiteY30" fmla="*/ 195992 h 872871"/>
                <a:gd name="connsiteX31" fmla="*/ 1071657 w 1573921"/>
                <a:gd name="connsiteY31" fmla="*/ 217134 h 872871"/>
                <a:gd name="connsiteX32" fmla="*/ 1061086 w 1573921"/>
                <a:gd name="connsiteY32" fmla="*/ 227706 h 872871"/>
                <a:gd name="connsiteX33" fmla="*/ 1066372 w 1573921"/>
                <a:gd name="connsiteY33" fmla="*/ 243562 h 872871"/>
                <a:gd name="connsiteX34" fmla="*/ 1082228 w 1573921"/>
                <a:gd name="connsiteY34" fmla="*/ 248848 h 872871"/>
                <a:gd name="connsiteX35" fmla="*/ 1129798 w 1573921"/>
                <a:gd name="connsiteY35" fmla="*/ 243562 h 872871"/>
                <a:gd name="connsiteX36" fmla="*/ 1166797 w 1573921"/>
                <a:gd name="connsiteY36" fmla="*/ 222420 h 872871"/>
                <a:gd name="connsiteX37" fmla="*/ 1198511 w 1573921"/>
                <a:gd name="connsiteY37" fmla="*/ 211849 h 872871"/>
                <a:gd name="connsiteX38" fmla="*/ 1235509 w 1573921"/>
                <a:gd name="connsiteY38" fmla="*/ 201278 h 872871"/>
                <a:gd name="connsiteX39" fmla="*/ 1251366 w 1573921"/>
                <a:gd name="connsiteY39" fmla="*/ 195992 h 872871"/>
                <a:gd name="connsiteX40" fmla="*/ 1288365 w 1573921"/>
                <a:gd name="connsiteY40" fmla="*/ 190707 h 872871"/>
                <a:gd name="connsiteX41" fmla="*/ 1320078 w 1573921"/>
                <a:gd name="connsiteY41" fmla="*/ 180136 h 872871"/>
                <a:gd name="connsiteX42" fmla="*/ 1335935 w 1573921"/>
                <a:gd name="connsiteY42" fmla="*/ 164279 h 872871"/>
                <a:gd name="connsiteX43" fmla="*/ 1367648 w 1573921"/>
                <a:gd name="connsiteY43" fmla="*/ 153708 h 872871"/>
                <a:gd name="connsiteX44" fmla="*/ 1388790 w 1573921"/>
                <a:gd name="connsiteY44" fmla="*/ 148422 h 872871"/>
                <a:gd name="connsiteX45" fmla="*/ 1436360 w 1573921"/>
                <a:gd name="connsiteY45" fmla="*/ 137851 h 872871"/>
                <a:gd name="connsiteX46" fmla="*/ 1446931 w 1573921"/>
                <a:gd name="connsiteY46" fmla="*/ 121995 h 872871"/>
                <a:gd name="connsiteX47" fmla="*/ 1478645 w 1573921"/>
                <a:gd name="connsiteY47" fmla="*/ 111424 h 872871"/>
                <a:gd name="connsiteX48" fmla="*/ 1489216 w 1573921"/>
                <a:gd name="connsiteY48" fmla="*/ 100852 h 872871"/>
                <a:gd name="connsiteX49" fmla="*/ 1547357 w 1573921"/>
                <a:gd name="connsiteY49" fmla="*/ 127280 h 872871"/>
                <a:gd name="connsiteX50" fmla="*/ 1531500 w 1573921"/>
                <a:gd name="connsiteY50" fmla="*/ 137851 h 872871"/>
                <a:gd name="connsiteX51" fmla="*/ 1505072 w 1573921"/>
                <a:gd name="connsiteY51" fmla="*/ 174850 h 872871"/>
                <a:gd name="connsiteX52" fmla="*/ 1473359 w 1573921"/>
                <a:gd name="connsiteY52" fmla="*/ 195992 h 872871"/>
                <a:gd name="connsiteX53" fmla="*/ 1457502 w 1573921"/>
                <a:gd name="connsiteY53" fmla="*/ 206563 h 872871"/>
                <a:gd name="connsiteX54" fmla="*/ 1441646 w 1573921"/>
                <a:gd name="connsiteY54" fmla="*/ 217134 h 872871"/>
                <a:gd name="connsiteX55" fmla="*/ 1420504 w 1573921"/>
                <a:gd name="connsiteY55" fmla="*/ 222420 h 872871"/>
                <a:gd name="connsiteX56" fmla="*/ 1415218 w 1573921"/>
                <a:gd name="connsiteY56" fmla="*/ 238277 h 872871"/>
                <a:gd name="connsiteX57" fmla="*/ 1399361 w 1573921"/>
                <a:gd name="connsiteY57" fmla="*/ 243562 h 872871"/>
                <a:gd name="connsiteX58" fmla="*/ 1383505 w 1573921"/>
                <a:gd name="connsiteY58" fmla="*/ 254133 h 872871"/>
                <a:gd name="connsiteX59" fmla="*/ 1320078 w 1573921"/>
                <a:gd name="connsiteY59" fmla="*/ 264704 h 872871"/>
                <a:gd name="connsiteX60" fmla="*/ 1298936 w 1573921"/>
                <a:gd name="connsiteY60" fmla="*/ 306989 h 872871"/>
                <a:gd name="connsiteX61" fmla="*/ 1298936 w 1573921"/>
                <a:gd name="connsiteY61" fmla="*/ 306989 h 872871"/>
                <a:gd name="connsiteX62" fmla="*/ 1283079 w 1573921"/>
                <a:gd name="connsiteY62" fmla="*/ 338702 h 872871"/>
                <a:gd name="connsiteX63" fmla="*/ 1277794 w 1573921"/>
                <a:gd name="connsiteY63" fmla="*/ 391558 h 872871"/>
                <a:gd name="connsiteX64" fmla="*/ 1272508 w 1573921"/>
                <a:gd name="connsiteY64" fmla="*/ 407414 h 872871"/>
                <a:gd name="connsiteX65" fmla="*/ 1256652 w 1573921"/>
                <a:gd name="connsiteY65" fmla="*/ 417985 h 872871"/>
                <a:gd name="connsiteX66" fmla="*/ 1240795 w 1573921"/>
                <a:gd name="connsiteY66" fmla="*/ 454984 h 872871"/>
                <a:gd name="connsiteX67" fmla="*/ 1219653 w 1573921"/>
                <a:gd name="connsiteY67" fmla="*/ 486697 h 872871"/>
                <a:gd name="connsiteX68" fmla="*/ 1214367 w 1573921"/>
                <a:gd name="connsiteY68" fmla="*/ 502554 h 872871"/>
                <a:gd name="connsiteX69" fmla="*/ 1198511 w 1573921"/>
                <a:gd name="connsiteY69" fmla="*/ 513125 h 872871"/>
                <a:gd name="connsiteX70" fmla="*/ 1172083 w 1573921"/>
                <a:gd name="connsiteY70" fmla="*/ 539553 h 872871"/>
                <a:gd name="connsiteX71" fmla="*/ 1156226 w 1573921"/>
                <a:gd name="connsiteY71" fmla="*/ 550124 h 872871"/>
                <a:gd name="connsiteX72" fmla="*/ 1113942 w 1573921"/>
                <a:gd name="connsiteY72" fmla="*/ 581837 h 872871"/>
                <a:gd name="connsiteX73" fmla="*/ 1098085 w 1573921"/>
                <a:gd name="connsiteY73" fmla="*/ 597694 h 872871"/>
                <a:gd name="connsiteX74" fmla="*/ 1082228 w 1573921"/>
                <a:gd name="connsiteY74" fmla="*/ 608265 h 872871"/>
                <a:gd name="connsiteX75" fmla="*/ 1055801 w 1573921"/>
                <a:gd name="connsiteY75" fmla="*/ 639978 h 872871"/>
                <a:gd name="connsiteX76" fmla="*/ 1045230 w 1573921"/>
                <a:gd name="connsiteY76" fmla="*/ 671692 h 872871"/>
                <a:gd name="connsiteX77" fmla="*/ 1034659 w 1573921"/>
                <a:gd name="connsiteY77" fmla="*/ 809116 h 872871"/>
                <a:gd name="connsiteX78" fmla="*/ 1018802 w 1573921"/>
                <a:gd name="connsiteY78" fmla="*/ 856686 h 872871"/>
                <a:gd name="connsiteX79" fmla="*/ 1002945 w 1573921"/>
                <a:gd name="connsiteY79" fmla="*/ 867257 h 872871"/>
                <a:gd name="connsiteX80" fmla="*/ 960661 w 1573921"/>
                <a:gd name="connsiteY80" fmla="*/ 840829 h 872871"/>
                <a:gd name="connsiteX81" fmla="*/ 965946 w 1573921"/>
                <a:gd name="connsiteY81" fmla="*/ 814402 h 872871"/>
                <a:gd name="connsiteX82" fmla="*/ 976518 w 1573921"/>
                <a:gd name="connsiteY82" fmla="*/ 782688 h 872871"/>
                <a:gd name="connsiteX83" fmla="*/ 971232 w 1573921"/>
                <a:gd name="connsiteY83" fmla="*/ 750975 h 872871"/>
                <a:gd name="connsiteX84" fmla="*/ 965946 w 1573921"/>
                <a:gd name="connsiteY84" fmla="*/ 735118 h 872871"/>
                <a:gd name="connsiteX85" fmla="*/ 944804 w 1573921"/>
                <a:gd name="connsiteY85" fmla="*/ 729833 h 872871"/>
                <a:gd name="connsiteX86" fmla="*/ 928948 w 1573921"/>
                <a:gd name="connsiteY86" fmla="*/ 719262 h 872871"/>
                <a:gd name="connsiteX87" fmla="*/ 886663 w 1573921"/>
                <a:gd name="connsiteY87" fmla="*/ 708691 h 872871"/>
                <a:gd name="connsiteX88" fmla="*/ 749239 w 1573921"/>
                <a:gd name="connsiteY88" fmla="*/ 719262 h 872871"/>
                <a:gd name="connsiteX89" fmla="*/ 659385 w 1573921"/>
                <a:gd name="connsiteY89" fmla="*/ 713976 h 872871"/>
                <a:gd name="connsiteX90" fmla="*/ 638242 w 1573921"/>
                <a:gd name="connsiteY90" fmla="*/ 719262 h 872871"/>
                <a:gd name="connsiteX91" fmla="*/ 622386 w 1573921"/>
                <a:gd name="connsiteY91" fmla="*/ 750975 h 872871"/>
                <a:gd name="connsiteX92" fmla="*/ 590672 w 1573921"/>
                <a:gd name="connsiteY92" fmla="*/ 777403 h 872871"/>
                <a:gd name="connsiteX93" fmla="*/ 580101 w 1573921"/>
                <a:gd name="connsiteY93" fmla="*/ 793259 h 872871"/>
                <a:gd name="connsiteX94" fmla="*/ 569530 w 1573921"/>
                <a:gd name="connsiteY94" fmla="*/ 835544 h 872871"/>
                <a:gd name="connsiteX95" fmla="*/ 558959 w 1573921"/>
                <a:gd name="connsiteY95" fmla="*/ 867257 h 872871"/>
                <a:gd name="connsiteX96" fmla="*/ 548388 w 1573921"/>
                <a:gd name="connsiteY96" fmla="*/ 851400 h 872871"/>
                <a:gd name="connsiteX97" fmla="*/ 532531 w 1573921"/>
                <a:gd name="connsiteY97" fmla="*/ 819687 h 872871"/>
                <a:gd name="connsiteX98" fmla="*/ 500818 w 1573921"/>
                <a:gd name="connsiteY98" fmla="*/ 809116 h 872871"/>
                <a:gd name="connsiteX99" fmla="*/ 484961 w 1573921"/>
                <a:gd name="connsiteY99" fmla="*/ 803830 h 872871"/>
                <a:gd name="connsiteX100" fmla="*/ 458534 w 1573921"/>
                <a:gd name="connsiteY100" fmla="*/ 756260 h 872871"/>
                <a:gd name="connsiteX101" fmla="*/ 453248 w 1573921"/>
                <a:gd name="connsiteY101" fmla="*/ 703405 h 872871"/>
                <a:gd name="connsiteX102" fmla="*/ 437391 w 1573921"/>
                <a:gd name="connsiteY102" fmla="*/ 698119 h 872871"/>
                <a:gd name="connsiteX103" fmla="*/ 400393 w 1573921"/>
                <a:gd name="connsiteY103" fmla="*/ 703405 h 872871"/>
                <a:gd name="connsiteX104" fmla="*/ 384536 w 1573921"/>
                <a:gd name="connsiteY104" fmla="*/ 671692 h 872871"/>
                <a:gd name="connsiteX105" fmla="*/ 373965 w 1573921"/>
                <a:gd name="connsiteY105" fmla="*/ 655835 h 872871"/>
                <a:gd name="connsiteX106" fmla="*/ 368679 w 1573921"/>
                <a:gd name="connsiteY106" fmla="*/ 639978 h 872871"/>
                <a:gd name="connsiteX107" fmla="*/ 352823 w 1573921"/>
                <a:gd name="connsiteY107" fmla="*/ 634693 h 872871"/>
                <a:gd name="connsiteX108" fmla="*/ 199542 w 1573921"/>
                <a:gd name="connsiteY108" fmla="*/ 634693 h 872871"/>
                <a:gd name="connsiteX109" fmla="*/ 183685 w 1573921"/>
                <a:gd name="connsiteY109" fmla="*/ 624122 h 872871"/>
                <a:gd name="connsiteX110" fmla="*/ 130830 w 1573921"/>
                <a:gd name="connsiteY110" fmla="*/ 618836 h 872871"/>
                <a:gd name="connsiteX111" fmla="*/ 83260 w 1573921"/>
                <a:gd name="connsiteY111" fmla="*/ 587123 h 872871"/>
                <a:gd name="connsiteX112" fmla="*/ 67403 w 1573921"/>
                <a:gd name="connsiteY112" fmla="*/ 576552 h 872871"/>
                <a:gd name="connsiteX113" fmla="*/ 51546 w 1573921"/>
                <a:gd name="connsiteY113" fmla="*/ 560695 h 872871"/>
                <a:gd name="connsiteX114" fmla="*/ 46261 w 1573921"/>
                <a:gd name="connsiteY114" fmla="*/ 444413 h 872871"/>
                <a:gd name="connsiteX115" fmla="*/ 40975 w 1573921"/>
                <a:gd name="connsiteY115" fmla="*/ 417985 h 872871"/>
                <a:gd name="connsiteX116" fmla="*/ 9262 w 1573921"/>
                <a:gd name="connsiteY116" fmla="*/ 396843 h 872871"/>
                <a:gd name="connsiteX117" fmla="*/ 9262 w 1573921"/>
                <a:gd name="connsiteY117" fmla="*/ 349273 h 872871"/>
                <a:gd name="connsiteX118" fmla="*/ 14548 w 1573921"/>
                <a:gd name="connsiteY118" fmla="*/ 296418 h 872871"/>
                <a:gd name="connsiteX119" fmla="*/ 19833 w 1573921"/>
                <a:gd name="connsiteY119" fmla="*/ 280561 h 872871"/>
                <a:gd name="connsiteX120" fmla="*/ 25119 w 1573921"/>
                <a:gd name="connsiteY120" fmla="*/ 248848 h 872871"/>
                <a:gd name="connsiteX121" fmla="*/ 56832 w 1573921"/>
                <a:gd name="connsiteY121" fmla="*/ 227706 h 872871"/>
                <a:gd name="connsiteX122" fmla="*/ 67403 w 1573921"/>
                <a:gd name="connsiteY122" fmla="*/ 217134 h 872871"/>
                <a:gd name="connsiteX123" fmla="*/ 77974 w 1573921"/>
                <a:gd name="connsiteY123" fmla="*/ 201278 h 872871"/>
                <a:gd name="connsiteX124" fmla="*/ 99116 w 1573921"/>
                <a:gd name="connsiteY124" fmla="*/ 195992 h 872871"/>
                <a:gd name="connsiteX125" fmla="*/ 114973 w 1573921"/>
                <a:gd name="connsiteY125" fmla="*/ 164279 h 872871"/>
                <a:gd name="connsiteX126" fmla="*/ 120259 w 1573921"/>
                <a:gd name="connsiteY126" fmla="*/ 148422 h 872871"/>
                <a:gd name="connsiteX127" fmla="*/ 141401 w 1573921"/>
                <a:gd name="connsiteY127" fmla="*/ 116709 h 872871"/>
                <a:gd name="connsiteX128" fmla="*/ 151972 w 1573921"/>
                <a:gd name="connsiteY128" fmla="*/ 100852 h 872871"/>
                <a:gd name="connsiteX129" fmla="*/ 162543 w 1573921"/>
                <a:gd name="connsiteY129" fmla="*/ 42711 h 872871"/>
                <a:gd name="connsiteX130" fmla="*/ 167828 w 1573921"/>
                <a:gd name="connsiteY130" fmla="*/ 26855 h 872871"/>
                <a:gd name="connsiteX131" fmla="*/ 210113 w 1573921"/>
                <a:gd name="connsiteY131" fmla="*/ 21569 h 872871"/>
                <a:gd name="connsiteX132" fmla="*/ 236541 w 1573921"/>
                <a:gd name="connsiteY132" fmla="*/ 427 h 872871"/>
                <a:gd name="connsiteX133" fmla="*/ 204827 w 1573921"/>
                <a:gd name="connsiteY133" fmla="*/ 5713 h 87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573921" h="872871">
                  <a:moveTo>
                    <a:pt x="204827" y="5713"/>
                  </a:moveTo>
                  <a:cubicBezTo>
                    <a:pt x="231255" y="6594"/>
                    <a:pt x="186575" y="5713"/>
                    <a:pt x="395107" y="5713"/>
                  </a:cubicBezTo>
                  <a:cubicBezTo>
                    <a:pt x="557490" y="5713"/>
                    <a:pt x="701286" y="11156"/>
                    <a:pt x="860235" y="16284"/>
                  </a:cubicBezTo>
                  <a:cubicBezTo>
                    <a:pt x="884901" y="19808"/>
                    <a:pt x="909656" y="22759"/>
                    <a:pt x="934233" y="26855"/>
                  </a:cubicBezTo>
                  <a:cubicBezTo>
                    <a:pt x="941398" y="28049"/>
                    <a:pt x="948698" y="29279"/>
                    <a:pt x="955375" y="32140"/>
                  </a:cubicBezTo>
                  <a:cubicBezTo>
                    <a:pt x="961214" y="34642"/>
                    <a:pt x="965716" y="39559"/>
                    <a:pt x="971232" y="42711"/>
                  </a:cubicBezTo>
                  <a:cubicBezTo>
                    <a:pt x="992729" y="54995"/>
                    <a:pt x="990393" y="52787"/>
                    <a:pt x="1013516" y="58568"/>
                  </a:cubicBezTo>
                  <a:cubicBezTo>
                    <a:pt x="1006469" y="60330"/>
                    <a:pt x="999497" y="62429"/>
                    <a:pt x="992374" y="63854"/>
                  </a:cubicBezTo>
                  <a:cubicBezTo>
                    <a:pt x="981865" y="65956"/>
                    <a:pt x="969029" y="62444"/>
                    <a:pt x="960661" y="69139"/>
                  </a:cubicBezTo>
                  <a:cubicBezTo>
                    <a:pt x="956310" y="72619"/>
                    <a:pt x="962006" y="81056"/>
                    <a:pt x="965946" y="84996"/>
                  </a:cubicBezTo>
                  <a:cubicBezTo>
                    <a:pt x="969886" y="88936"/>
                    <a:pt x="976296" y="89434"/>
                    <a:pt x="981803" y="90281"/>
                  </a:cubicBezTo>
                  <a:cubicBezTo>
                    <a:pt x="999304" y="92973"/>
                    <a:pt x="1017040" y="93805"/>
                    <a:pt x="1034659" y="95567"/>
                  </a:cubicBezTo>
                  <a:cubicBezTo>
                    <a:pt x="1031135" y="102614"/>
                    <a:pt x="1029009" y="110556"/>
                    <a:pt x="1024087" y="116709"/>
                  </a:cubicBezTo>
                  <a:cubicBezTo>
                    <a:pt x="1014748" y="128383"/>
                    <a:pt x="1004813" y="140129"/>
                    <a:pt x="992374" y="148422"/>
                  </a:cubicBezTo>
                  <a:cubicBezTo>
                    <a:pt x="972371" y="161758"/>
                    <a:pt x="981010" y="154501"/>
                    <a:pt x="965946" y="169565"/>
                  </a:cubicBezTo>
                  <a:cubicBezTo>
                    <a:pt x="962422" y="178374"/>
                    <a:pt x="958706" y="187108"/>
                    <a:pt x="955375" y="195992"/>
                  </a:cubicBezTo>
                  <a:cubicBezTo>
                    <a:pt x="953419" y="201209"/>
                    <a:pt x="950090" y="206277"/>
                    <a:pt x="950090" y="211849"/>
                  </a:cubicBezTo>
                  <a:cubicBezTo>
                    <a:pt x="950090" y="227803"/>
                    <a:pt x="953613" y="243562"/>
                    <a:pt x="955375" y="259419"/>
                  </a:cubicBezTo>
                  <a:cubicBezTo>
                    <a:pt x="960661" y="254133"/>
                    <a:pt x="967085" y="249782"/>
                    <a:pt x="971232" y="243562"/>
                  </a:cubicBezTo>
                  <a:cubicBezTo>
                    <a:pt x="974323" y="238926"/>
                    <a:pt x="972578" y="231646"/>
                    <a:pt x="976518" y="227706"/>
                  </a:cubicBezTo>
                  <a:cubicBezTo>
                    <a:pt x="980458" y="223766"/>
                    <a:pt x="987089" y="224182"/>
                    <a:pt x="992374" y="222420"/>
                  </a:cubicBezTo>
                  <a:cubicBezTo>
                    <a:pt x="997660" y="217134"/>
                    <a:pt x="1003886" y="212646"/>
                    <a:pt x="1008231" y="206563"/>
                  </a:cubicBezTo>
                  <a:cubicBezTo>
                    <a:pt x="1012811" y="200151"/>
                    <a:pt x="1013758" y="191474"/>
                    <a:pt x="1018802" y="185421"/>
                  </a:cubicBezTo>
                  <a:cubicBezTo>
                    <a:pt x="1026684" y="175963"/>
                    <a:pt x="1039692" y="173172"/>
                    <a:pt x="1050515" y="169565"/>
                  </a:cubicBezTo>
                  <a:cubicBezTo>
                    <a:pt x="1054039" y="164279"/>
                    <a:pt x="1058245" y="159390"/>
                    <a:pt x="1061086" y="153708"/>
                  </a:cubicBezTo>
                  <a:cubicBezTo>
                    <a:pt x="1063578" y="148725"/>
                    <a:pt x="1062891" y="142202"/>
                    <a:pt x="1066372" y="137851"/>
                  </a:cubicBezTo>
                  <a:cubicBezTo>
                    <a:pt x="1075498" y="126443"/>
                    <a:pt x="1090674" y="125169"/>
                    <a:pt x="1103371" y="121995"/>
                  </a:cubicBezTo>
                  <a:cubicBezTo>
                    <a:pt x="1116241" y="124569"/>
                    <a:pt x="1138754" y="121117"/>
                    <a:pt x="1135084" y="143137"/>
                  </a:cubicBezTo>
                  <a:cubicBezTo>
                    <a:pt x="1134040" y="149403"/>
                    <a:pt x="1129294" y="154810"/>
                    <a:pt x="1124513" y="158993"/>
                  </a:cubicBezTo>
                  <a:cubicBezTo>
                    <a:pt x="1114952" y="167359"/>
                    <a:pt x="1092800" y="180136"/>
                    <a:pt x="1092800" y="180136"/>
                  </a:cubicBezTo>
                  <a:cubicBezTo>
                    <a:pt x="1089276" y="185421"/>
                    <a:pt x="1085380" y="190477"/>
                    <a:pt x="1082228" y="195992"/>
                  </a:cubicBezTo>
                  <a:cubicBezTo>
                    <a:pt x="1078319" y="202833"/>
                    <a:pt x="1076027" y="210578"/>
                    <a:pt x="1071657" y="217134"/>
                  </a:cubicBezTo>
                  <a:cubicBezTo>
                    <a:pt x="1068893" y="221281"/>
                    <a:pt x="1064610" y="224182"/>
                    <a:pt x="1061086" y="227706"/>
                  </a:cubicBezTo>
                  <a:cubicBezTo>
                    <a:pt x="1062848" y="232991"/>
                    <a:pt x="1062432" y="239622"/>
                    <a:pt x="1066372" y="243562"/>
                  </a:cubicBezTo>
                  <a:cubicBezTo>
                    <a:pt x="1070312" y="247502"/>
                    <a:pt x="1076657" y="248848"/>
                    <a:pt x="1082228" y="248848"/>
                  </a:cubicBezTo>
                  <a:cubicBezTo>
                    <a:pt x="1098182" y="248848"/>
                    <a:pt x="1113941" y="245324"/>
                    <a:pt x="1129798" y="243562"/>
                  </a:cubicBezTo>
                  <a:cubicBezTo>
                    <a:pt x="1178294" y="227399"/>
                    <a:pt x="1102805" y="254416"/>
                    <a:pt x="1166797" y="222420"/>
                  </a:cubicBezTo>
                  <a:cubicBezTo>
                    <a:pt x="1176764" y="217437"/>
                    <a:pt x="1187940" y="215373"/>
                    <a:pt x="1198511" y="211849"/>
                  </a:cubicBezTo>
                  <a:cubicBezTo>
                    <a:pt x="1236550" y="199169"/>
                    <a:pt x="1189023" y="214559"/>
                    <a:pt x="1235509" y="201278"/>
                  </a:cubicBezTo>
                  <a:cubicBezTo>
                    <a:pt x="1240866" y="199747"/>
                    <a:pt x="1245903" y="197085"/>
                    <a:pt x="1251366" y="195992"/>
                  </a:cubicBezTo>
                  <a:cubicBezTo>
                    <a:pt x="1263582" y="193549"/>
                    <a:pt x="1276032" y="192469"/>
                    <a:pt x="1288365" y="190707"/>
                  </a:cubicBezTo>
                  <a:cubicBezTo>
                    <a:pt x="1298936" y="187183"/>
                    <a:pt x="1312199" y="188015"/>
                    <a:pt x="1320078" y="180136"/>
                  </a:cubicBezTo>
                  <a:cubicBezTo>
                    <a:pt x="1325364" y="174850"/>
                    <a:pt x="1329401" y="167909"/>
                    <a:pt x="1335935" y="164279"/>
                  </a:cubicBezTo>
                  <a:cubicBezTo>
                    <a:pt x="1345676" y="158868"/>
                    <a:pt x="1356838" y="156411"/>
                    <a:pt x="1367648" y="153708"/>
                  </a:cubicBezTo>
                  <a:cubicBezTo>
                    <a:pt x="1374695" y="151946"/>
                    <a:pt x="1381699" y="149998"/>
                    <a:pt x="1388790" y="148422"/>
                  </a:cubicBezTo>
                  <a:cubicBezTo>
                    <a:pt x="1449182" y="135002"/>
                    <a:pt x="1384799" y="150742"/>
                    <a:pt x="1436360" y="137851"/>
                  </a:cubicBezTo>
                  <a:cubicBezTo>
                    <a:pt x="1439884" y="132566"/>
                    <a:pt x="1441544" y="125362"/>
                    <a:pt x="1446931" y="121995"/>
                  </a:cubicBezTo>
                  <a:cubicBezTo>
                    <a:pt x="1456380" y="116089"/>
                    <a:pt x="1478645" y="111424"/>
                    <a:pt x="1478645" y="111424"/>
                  </a:cubicBezTo>
                  <a:cubicBezTo>
                    <a:pt x="1482169" y="107900"/>
                    <a:pt x="1484233" y="100852"/>
                    <a:pt x="1489216" y="100852"/>
                  </a:cubicBezTo>
                  <a:cubicBezTo>
                    <a:pt x="1502348" y="100852"/>
                    <a:pt x="1573921" y="94076"/>
                    <a:pt x="1547357" y="127280"/>
                  </a:cubicBezTo>
                  <a:cubicBezTo>
                    <a:pt x="1543389" y="132240"/>
                    <a:pt x="1536786" y="134327"/>
                    <a:pt x="1531500" y="137851"/>
                  </a:cubicBezTo>
                  <a:cubicBezTo>
                    <a:pt x="1526356" y="145567"/>
                    <a:pt x="1510439" y="170080"/>
                    <a:pt x="1505072" y="174850"/>
                  </a:cubicBezTo>
                  <a:cubicBezTo>
                    <a:pt x="1495576" y="183291"/>
                    <a:pt x="1483930" y="188945"/>
                    <a:pt x="1473359" y="195992"/>
                  </a:cubicBezTo>
                  <a:lnTo>
                    <a:pt x="1457502" y="206563"/>
                  </a:lnTo>
                  <a:cubicBezTo>
                    <a:pt x="1452217" y="210087"/>
                    <a:pt x="1447809" y="215593"/>
                    <a:pt x="1441646" y="217134"/>
                  </a:cubicBezTo>
                  <a:lnTo>
                    <a:pt x="1420504" y="222420"/>
                  </a:lnTo>
                  <a:cubicBezTo>
                    <a:pt x="1418742" y="227706"/>
                    <a:pt x="1419158" y="234337"/>
                    <a:pt x="1415218" y="238277"/>
                  </a:cubicBezTo>
                  <a:cubicBezTo>
                    <a:pt x="1411278" y="242217"/>
                    <a:pt x="1404344" y="241070"/>
                    <a:pt x="1399361" y="243562"/>
                  </a:cubicBezTo>
                  <a:cubicBezTo>
                    <a:pt x="1393679" y="246403"/>
                    <a:pt x="1389187" y="251292"/>
                    <a:pt x="1383505" y="254133"/>
                  </a:cubicBezTo>
                  <a:cubicBezTo>
                    <a:pt x="1365794" y="262989"/>
                    <a:pt x="1335155" y="263029"/>
                    <a:pt x="1320078" y="264704"/>
                  </a:cubicBezTo>
                  <a:cubicBezTo>
                    <a:pt x="1301628" y="283156"/>
                    <a:pt x="1311083" y="270548"/>
                    <a:pt x="1298936" y="306989"/>
                  </a:cubicBezTo>
                  <a:lnTo>
                    <a:pt x="1298936" y="306989"/>
                  </a:lnTo>
                  <a:cubicBezTo>
                    <a:pt x="1285274" y="327481"/>
                    <a:pt x="1290374" y="316819"/>
                    <a:pt x="1283079" y="338702"/>
                  </a:cubicBezTo>
                  <a:cubicBezTo>
                    <a:pt x="1281317" y="356321"/>
                    <a:pt x="1280486" y="374057"/>
                    <a:pt x="1277794" y="391558"/>
                  </a:cubicBezTo>
                  <a:cubicBezTo>
                    <a:pt x="1276947" y="397065"/>
                    <a:pt x="1275988" y="403064"/>
                    <a:pt x="1272508" y="407414"/>
                  </a:cubicBezTo>
                  <a:cubicBezTo>
                    <a:pt x="1268540" y="412374"/>
                    <a:pt x="1261937" y="414461"/>
                    <a:pt x="1256652" y="417985"/>
                  </a:cubicBezTo>
                  <a:cubicBezTo>
                    <a:pt x="1251184" y="434388"/>
                    <a:pt x="1250592" y="438656"/>
                    <a:pt x="1240795" y="454984"/>
                  </a:cubicBezTo>
                  <a:cubicBezTo>
                    <a:pt x="1234258" y="465878"/>
                    <a:pt x="1223671" y="474644"/>
                    <a:pt x="1219653" y="486697"/>
                  </a:cubicBezTo>
                  <a:cubicBezTo>
                    <a:pt x="1217891" y="491983"/>
                    <a:pt x="1217848" y="498203"/>
                    <a:pt x="1214367" y="502554"/>
                  </a:cubicBezTo>
                  <a:cubicBezTo>
                    <a:pt x="1210399" y="507514"/>
                    <a:pt x="1203292" y="508942"/>
                    <a:pt x="1198511" y="513125"/>
                  </a:cubicBezTo>
                  <a:cubicBezTo>
                    <a:pt x="1189135" y="521329"/>
                    <a:pt x="1182449" y="532643"/>
                    <a:pt x="1172083" y="539553"/>
                  </a:cubicBezTo>
                  <a:cubicBezTo>
                    <a:pt x="1166797" y="543077"/>
                    <a:pt x="1161007" y="545941"/>
                    <a:pt x="1156226" y="550124"/>
                  </a:cubicBezTo>
                  <a:cubicBezTo>
                    <a:pt x="1118850" y="582827"/>
                    <a:pt x="1144751" y="571568"/>
                    <a:pt x="1113942" y="581837"/>
                  </a:cubicBezTo>
                  <a:cubicBezTo>
                    <a:pt x="1108656" y="587123"/>
                    <a:pt x="1103828" y="592909"/>
                    <a:pt x="1098085" y="597694"/>
                  </a:cubicBezTo>
                  <a:cubicBezTo>
                    <a:pt x="1093205" y="601761"/>
                    <a:pt x="1087108" y="604198"/>
                    <a:pt x="1082228" y="608265"/>
                  </a:cubicBezTo>
                  <a:cubicBezTo>
                    <a:pt x="1073444" y="615585"/>
                    <a:pt x="1060691" y="628975"/>
                    <a:pt x="1055801" y="639978"/>
                  </a:cubicBezTo>
                  <a:cubicBezTo>
                    <a:pt x="1051275" y="650161"/>
                    <a:pt x="1045230" y="671692"/>
                    <a:pt x="1045230" y="671692"/>
                  </a:cubicBezTo>
                  <a:cubicBezTo>
                    <a:pt x="1032594" y="760139"/>
                    <a:pt x="1047620" y="647108"/>
                    <a:pt x="1034659" y="809116"/>
                  </a:cubicBezTo>
                  <a:cubicBezTo>
                    <a:pt x="1033118" y="828373"/>
                    <a:pt x="1032478" y="843010"/>
                    <a:pt x="1018802" y="856686"/>
                  </a:cubicBezTo>
                  <a:cubicBezTo>
                    <a:pt x="1014310" y="861178"/>
                    <a:pt x="1008231" y="863733"/>
                    <a:pt x="1002945" y="867257"/>
                  </a:cubicBezTo>
                  <a:cubicBezTo>
                    <a:pt x="973000" y="862979"/>
                    <a:pt x="960661" y="872871"/>
                    <a:pt x="960661" y="840829"/>
                  </a:cubicBezTo>
                  <a:cubicBezTo>
                    <a:pt x="960661" y="831846"/>
                    <a:pt x="963582" y="823069"/>
                    <a:pt x="965946" y="814402"/>
                  </a:cubicBezTo>
                  <a:cubicBezTo>
                    <a:pt x="968878" y="803651"/>
                    <a:pt x="976518" y="782688"/>
                    <a:pt x="976518" y="782688"/>
                  </a:cubicBezTo>
                  <a:cubicBezTo>
                    <a:pt x="974756" y="772117"/>
                    <a:pt x="973557" y="761437"/>
                    <a:pt x="971232" y="750975"/>
                  </a:cubicBezTo>
                  <a:cubicBezTo>
                    <a:pt x="970023" y="745536"/>
                    <a:pt x="970297" y="738599"/>
                    <a:pt x="965946" y="735118"/>
                  </a:cubicBezTo>
                  <a:cubicBezTo>
                    <a:pt x="960274" y="730580"/>
                    <a:pt x="951851" y="731595"/>
                    <a:pt x="944804" y="729833"/>
                  </a:cubicBezTo>
                  <a:cubicBezTo>
                    <a:pt x="939519" y="726309"/>
                    <a:pt x="934630" y="722103"/>
                    <a:pt x="928948" y="719262"/>
                  </a:cubicBezTo>
                  <a:cubicBezTo>
                    <a:pt x="918110" y="713843"/>
                    <a:pt x="896719" y="710702"/>
                    <a:pt x="886663" y="708691"/>
                  </a:cubicBezTo>
                  <a:lnTo>
                    <a:pt x="749239" y="719262"/>
                  </a:lnTo>
                  <a:cubicBezTo>
                    <a:pt x="719236" y="719262"/>
                    <a:pt x="689336" y="715738"/>
                    <a:pt x="659385" y="713976"/>
                  </a:cubicBezTo>
                  <a:cubicBezTo>
                    <a:pt x="652337" y="715738"/>
                    <a:pt x="644287" y="715232"/>
                    <a:pt x="638242" y="719262"/>
                  </a:cubicBezTo>
                  <a:cubicBezTo>
                    <a:pt x="623270" y="729243"/>
                    <a:pt x="630829" y="738311"/>
                    <a:pt x="622386" y="750975"/>
                  </a:cubicBezTo>
                  <a:cubicBezTo>
                    <a:pt x="614247" y="763184"/>
                    <a:pt x="602373" y="769603"/>
                    <a:pt x="590672" y="777403"/>
                  </a:cubicBezTo>
                  <a:cubicBezTo>
                    <a:pt x="587148" y="782688"/>
                    <a:pt x="582942" y="787577"/>
                    <a:pt x="580101" y="793259"/>
                  </a:cubicBezTo>
                  <a:cubicBezTo>
                    <a:pt x="573688" y="806085"/>
                    <a:pt x="573147" y="822284"/>
                    <a:pt x="569530" y="835544"/>
                  </a:cubicBezTo>
                  <a:cubicBezTo>
                    <a:pt x="566598" y="846294"/>
                    <a:pt x="558959" y="867257"/>
                    <a:pt x="558959" y="867257"/>
                  </a:cubicBezTo>
                  <a:cubicBezTo>
                    <a:pt x="555435" y="861971"/>
                    <a:pt x="551229" y="857082"/>
                    <a:pt x="548388" y="851400"/>
                  </a:cubicBezTo>
                  <a:cubicBezTo>
                    <a:pt x="543414" y="841452"/>
                    <a:pt x="543546" y="826571"/>
                    <a:pt x="532531" y="819687"/>
                  </a:cubicBezTo>
                  <a:cubicBezTo>
                    <a:pt x="523082" y="813781"/>
                    <a:pt x="511389" y="812640"/>
                    <a:pt x="500818" y="809116"/>
                  </a:cubicBezTo>
                  <a:lnTo>
                    <a:pt x="484961" y="803830"/>
                  </a:lnTo>
                  <a:cubicBezTo>
                    <a:pt x="460728" y="767481"/>
                    <a:pt x="467836" y="784170"/>
                    <a:pt x="458534" y="756260"/>
                  </a:cubicBezTo>
                  <a:cubicBezTo>
                    <a:pt x="456772" y="738642"/>
                    <a:pt x="459299" y="720045"/>
                    <a:pt x="453248" y="703405"/>
                  </a:cubicBezTo>
                  <a:cubicBezTo>
                    <a:pt x="451344" y="698169"/>
                    <a:pt x="442963" y="698119"/>
                    <a:pt x="437391" y="698119"/>
                  </a:cubicBezTo>
                  <a:cubicBezTo>
                    <a:pt x="424933" y="698119"/>
                    <a:pt x="412726" y="701643"/>
                    <a:pt x="400393" y="703405"/>
                  </a:cubicBezTo>
                  <a:cubicBezTo>
                    <a:pt x="370097" y="657960"/>
                    <a:pt x="406420" y="715458"/>
                    <a:pt x="384536" y="671692"/>
                  </a:cubicBezTo>
                  <a:cubicBezTo>
                    <a:pt x="381695" y="666010"/>
                    <a:pt x="376806" y="661517"/>
                    <a:pt x="373965" y="655835"/>
                  </a:cubicBezTo>
                  <a:cubicBezTo>
                    <a:pt x="371473" y="650852"/>
                    <a:pt x="372619" y="643918"/>
                    <a:pt x="368679" y="639978"/>
                  </a:cubicBezTo>
                  <a:cubicBezTo>
                    <a:pt x="364740" y="636039"/>
                    <a:pt x="358108" y="636455"/>
                    <a:pt x="352823" y="634693"/>
                  </a:cubicBezTo>
                  <a:cubicBezTo>
                    <a:pt x="310031" y="636945"/>
                    <a:pt x="245970" y="645407"/>
                    <a:pt x="199542" y="634693"/>
                  </a:cubicBezTo>
                  <a:cubicBezTo>
                    <a:pt x="193352" y="633265"/>
                    <a:pt x="189875" y="625550"/>
                    <a:pt x="183685" y="624122"/>
                  </a:cubicBezTo>
                  <a:cubicBezTo>
                    <a:pt x="166432" y="620140"/>
                    <a:pt x="148448" y="620598"/>
                    <a:pt x="130830" y="618836"/>
                  </a:cubicBezTo>
                  <a:lnTo>
                    <a:pt x="83260" y="587123"/>
                  </a:lnTo>
                  <a:cubicBezTo>
                    <a:pt x="77974" y="583599"/>
                    <a:pt x="71895" y="581044"/>
                    <a:pt x="67403" y="576552"/>
                  </a:cubicBezTo>
                  <a:lnTo>
                    <a:pt x="51546" y="560695"/>
                  </a:lnTo>
                  <a:cubicBezTo>
                    <a:pt x="49784" y="521934"/>
                    <a:pt x="49127" y="483108"/>
                    <a:pt x="46261" y="444413"/>
                  </a:cubicBezTo>
                  <a:cubicBezTo>
                    <a:pt x="45597" y="435454"/>
                    <a:pt x="46491" y="425076"/>
                    <a:pt x="40975" y="417985"/>
                  </a:cubicBezTo>
                  <a:cubicBezTo>
                    <a:pt x="33175" y="407956"/>
                    <a:pt x="9262" y="396843"/>
                    <a:pt x="9262" y="396843"/>
                  </a:cubicBezTo>
                  <a:cubicBezTo>
                    <a:pt x="0" y="369062"/>
                    <a:pt x="4188" y="389865"/>
                    <a:pt x="9262" y="349273"/>
                  </a:cubicBezTo>
                  <a:cubicBezTo>
                    <a:pt x="11458" y="331704"/>
                    <a:pt x="11856" y="313918"/>
                    <a:pt x="14548" y="296418"/>
                  </a:cubicBezTo>
                  <a:cubicBezTo>
                    <a:pt x="15395" y="290911"/>
                    <a:pt x="18624" y="286000"/>
                    <a:pt x="19833" y="280561"/>
                  </a:cubicBezTo>
                  <a:cubicBezTo>
                    <a:pt x="22158" y="270099"/>
                    <a:pt x="20767" y="258641"/>
                    <a:pt x="25119" y="248848"/>
                  </a:cubicBezTo>
                  <a:cubicBezTo>
                    <a:pt x="32005" y="233354"/>
                    <a:pt x="43506" y="232147"/>
                    <a:pt x="56832" y="227706"/>
                  </a:cubicBezTo>
                  <a:cubicBezTo>
                    <a:pt x="60356" y="224182"/>
                    <a:pt x="64290" y="221025"/>
                    <a:pt x="67403" y="217134"/>
                  </a:cubicBezTo>
                  <a:cubicBezTo>
                    <a:pt x="71371" y="212174"/>
                    <a:pt x="72689" y="204802"/>
                    <a:pt x="77974" y="201278"/>
                  </a:cubicBezTo>
                  <a:cubicBezTo>
                    <a:pt x="84018" y="197249"/>
                    <a:pt x="92069" y="197754"/>
                    <a:pt x="99116" y="195992"/>
                  </a:cubicBezTo>
                  <a:cubicBezTo>
                    <a:pt x="112403" y="156135"/>
                    <a:pt x="94479" y="205267"/>
                    <a:pt x="114973" y="164279"/>
                  </a:cubicBezTo>
                  <a:cubicBezTo>
                    <a:pt x="117465" y="159296"/>
                    <a:pt x="117553" y="153292"/>
                    <a:pt x="120259" y="148422"/>
                  </a:cubicBezTo>
                  <a:cubicBezTo>
                    <a:pt x="126429" y="137316"/>
                    <a:pt x="134354" y="127280"/>
                    <a:pt x="141401" y="116709"/>
                  </a:cubicBezTo>
                  <a:lnTo>
                    <a:pt x="151972" y="100852"/>
                  </a:lnTo>
                  <a:cubicBezTo>
                    <a:pt x="164092" y="64488"/>
                    <a:pt x="150590" y="108453"/>
                    <a:pt x="162543" y="42711"/>
                  </a:cubicBezTo>
                  <a:cubicBezTo>
                    <a:pt x="163540" y="37230"/>
                    <a:pt x="162737" y="29118"/>
                    <a:pt x="167828" y="26855"/>
                  </a:cubicBezTo>
                  <a:cubicBezTo>
                    <a:pt x="180808" y="21086"/>
                    <a:pt x="196018" y="23331"/>
                    <a:pt x="210113" y="21569"/>
                  </a:cubicBezTo>
                  <a:cubicBezTo>
                    <a:pt x="222111" y="3572"/>
                    <a:pt x="216117" y="5534"/>
                    <a:pt x="236541" y="427"/>
                  </a:cubicBezTo>
                  <a:cubicBezTo>
                    <a:pt x="238250" y="0"/>
                    <a:pt x="178399" y="4832"/>
                    <a:pt x="204827" y="5713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олилиния 24"/>
          <p:cNvSpPr/>
          <p:nvPr/>
        </p:nvSpPr>
        <p:spPr>
          <a:xfrm>
            <a:off x="1906006" y="3932449"/>
            <a:ext cx="1149041" cy="1471815"/>
          </a:xfrm>
          <a:custGeom>
            <a:avLst/>
            <a:gdLst>
              <a:gd name="connsiteX0" fmla="*/ 689199 w 1149041"/>
              <a:gd name="connsiteY0" fmla="*/ 163852 h 1471815"/>
              <a:gd name="connsiteX1" fmla="*/ 683913 w 1149041"/>
              <a:gd name="connsiteY1" fmla="*/ 147995 h 1471815"/>
              <a:gd name="connsiteX2" fmla="*/ 673342 w 1149041"/>
              <a:gd name="connsiteY2" fmla="*/ 79283 h 1471815"/>
              <a:gd name="connsiteX3" fmla="*/ 646914 w 1149041"/>
              <a:gd name="connsiteY3" fmla="*/ 26427 h 1471815"/>
              <a:gd name="connsiteX4" fmla="*/ 631058 w 1149041"/>
              <a:gd name="connsiteY4" fmla="*/ 31713 h 1471815"/>
              <a:gd name="connsiteX5" fmla="*/ 620486 w 1149041"/>
              <a:gd name="connsiteY5" fmla="*/ 47569 h 1471815"/>
              <a:gd name="connsiteX6" fmla="*/ 604630 w 1149041"/>
              <a:gd name="connsiteY6" fmla="*/ 52855 h 1471815"/>
              <a:gd name="connsiteX7" fmla="*/ 562345 w 1149041"/>
              <a:gd name="connsiteY7" fmla="*/ 63426 h 1471815"/>
              <a:gd name="connsiteX8" fmla="*/ 535918 w 1149041"/>
              <a:gd name="connsiteY8" fmla="*/ 58141 h 1471815"/>
              <a:gd name="connsiteX9" fmla="*/ 520061 w 1149041"/>
              <a:gd name="connsiteY9" fmla="*/ 52855 h 1471815"/>
              <a:gd name="connsiteX10" fmla="*/ 467206 w 1149041"/>
              <a:gd name="connsiteY10" fmla="*/ 84568 h 1471815"/>
              <a:gd name="connsiteX11" fmla="*/ 446063 w 1149041"/>
              <a:gd name="connsiteY11" fmla="*/ 89854 h 1471815"/>
              <a:gd name="connsiteX12" fmla="*/ 372066 w 1149041"/>
              <a:gd name="connsiteY12" fmla="*/ 84568 h 1471815"/>
              <a:gd name="connsiteX13" fmla="*/ 366780 w 1149041"/>
              <a:gd name="connsiteY13" fmla="*/ 10571 h 1471815"/>
              <a:gd name="connsiteX14" fmla="*/ 335067 w 1149041"/>
              <a:gd name="connsiteY14" fmla="*/ 0 h 1471815"/>
              <a:gd name="connsiteX15" fmla="*/ 313925 w 1149041"/>
              <a:gd name="connsiteY15" fmla="*/ 5285 h 1471815"/>
              <a:gd name="connsiteX16" fmla="*/ 282211 w 1149041"/>
              <a:gd name="connsiteY16" fmla="*/ 15856 h 1471815"/>
              <a:gd name="connsiteX17" fmla="*/ 271640 w 1149041"/>
              <a:gd name="connsiteY17" fmla="*/ 31713 h 1471815"/>
              <a:gd name="connsiteX18" fmla="*/ 250498 w 1149041"/>
              <a:gd name="connsiteY18" fmla="*/ 121567 h 1471815"/>
              <a:gd name="connsiteX19" fmla="*/ 234641 w 1149041"/>
              <a:gd name="connsiteY19" fmla="*/ 126853 h 1471815"/>
              <a:gd name="connsiteX20" fmla="*/ 187071 w 1149041"/>
              <a:gd name="connsiteY20" fmla="*/ 110996 h 1471815"/>
              <a:gd name="connsiteX21" fmla="*/ 181786 w 1149041"/>
              <a:gd name="connsiteY21" fmla="*/ 95139 h 1471815"/>
              <a:gd name="connsiteX22" fmla="*/ 128930 w 1149041"/>
              <a:gd name="connsiteY22" fmla="*/ 100425 h 1471815"/>
              <a:gd name="connsiteX23" fmla="*/ 123645 w 1149041"/>
              <a:gd name="connsiteY23" fmla="*/ 121567 h 1471815"/>
              <a:gd name="connsiteX24" fmla="*/ 113074 w 1149041"/>
              <a:gd name="connsiteY24" fmla="*/ 137424 h 1471815"/>
              <a:gd name="connsiteX25" fmla="*/ 97217 w 1149041"/>
              <a:gd name="connsiteY25" fmla="*/ 163852 h 1471815"/>
              <a:gd name="connsiteX26" fmla="*/ 102503 w 1149041"/>
              <a:gd name="connsiteY26" fmla="*/ 232564 h 1471815"/>
              <a:gd name="connsiteX27" fmla="*/ 113074 w 1149041"/>
              <a:gd name="connsiteY27" fmla="*/ 248420 h 1471815"/>
              <a:gd name="connsiteX28" fmla="*/ 81360 w 1149041"/>
              <a:gd name="connsiteY28" fmla="*/ 301276 h 1471815"/>
              <a:gd name="connsiteX29" fmla="*/ 33791 w 1149041"/>
              <a:gd name="connsiteY29" fmla="*/ 327704 h 1471815"/>
              <a:gd name="connsiteX30" fmla="*/ 23219 w 1149041"/>
              <a:gd name="connsiteY30" fmla="*/ 338275 h 1471815"/>
              <a:gd name="connsiteX31" fmla="*/ 17934 w 1149041"/>
              <a:gd name="connsiteY31" fmla="*/ 354131 h 1471815"/>
              <a:gd name="connsiteX32" fmla="*/ 12648 w 1149041"/>
              <a:gd name="connsiteY32" fmla="*/ 428129 h 1471815"/>
              <a:gd name="connsiteX33" fmla="*/ 86646 w 1149041"/>
              <a:gd name="connsiteY33" fmla="*/ 491556 h 1471815"/>
              <a:gd name="connsiteX34" fmla="*/ 91932 w 1149041"/>
              <a:gd name="connsiteY34" fmla="*/ 507412 h 1471815"/>
              <a:gd name="connsiteX35" fmla="*/ 102503 w 1149041"/>
              <a:gd name="connsiteY35" fmla="*/ 523269 h 1471815"/>
              <a:gd name="connsiteX36" fmla="*/ 128930 w 1149041"/>
              <a:gd name="connsiteY36" fmla="*/ 528554 h 1471815"/>
              <a:gd name="connsiteX37" fmla="*/ 181786 w 1149041"/>
              <a:gd name="connsiteY37" fmla="*/ 507412 h 1471815"/>
              <a:gd name="connsiteX38" fmla="*/ 187071 w 1149041"/>
              <a:gd name="connsiteY38" fmla="*/ 491556 h 1471815"/>
              <a:gd name="connsiteX39" fmla="*/ 229356 w 1149041"/>
              <a:gd name="connsiteY39" fmla="*/ 496841 h 1471815"/>
              <a:gd name="connsiteX40" fmla="*/ 255784 w 1149041"/>
              <a:gd name="connsiteY40" fmla="*/ 517983 h 1471815"/>
              <a:gd name="connsiteX41" fmla="*/ 271640 w 1149041"/>
              <a:gd name="connsiteY41" fmla="*/ 560268 h 1471815"/>
              <a:gd name="connsiteX42" fmla="*/ 287497 w 1149041"/>
              <a:gd name="connsiteY42" fmla="*/ 570839 h 1471815"/>
              <a:gd name="connsiteX43" fmla="*/ 324496 w 1149041"/>
              <a:gd name="connsiteY43" fmla="*/ 597267 h 1471815"/>
              <a:gd name="connsiteX44" fmla="*/ 361495 w 1149041"/>
              <a:gd name="connsiteY44" fmla="*/ 607838 h 1471815"/>
              <a:gd name="connsiteX45" fmla="*/ 377351 w 1149041"/>
              <a:gd name="connsiteY45" fmla="*/ 618409 h 1471815"/>
              <a:gd name="connsiteX46" fmla="*/ 403779 w 1149041"/>
              <a:gd name="connsiteY46" fmla="*/ 644837 h 1471815"/>
              <a:gd name="connsiteX47" fmla="*/ 419636 w 1149041"/>
              <a:gd name="connsiteY47" fmla="*/ 692406 h 1471815"/>
              <a:gd name="connsiteX48" fmla="*/ 424921 w 1149041"/>
              <a:gd name="connsiteY48" fmla="*/ 708263 h 1471815"/>
              <a:gd name="connsiteX49" fmla="*/ 430207 w 1149041"/>
              <a:gd name="connsiteY49" fmla="*/ 729405 h 1471815"/>
              <a:gd name="connsiteX50" fmla="*/ 446063 w 1149041"/>
              <a:gd name="connsiteY50" fmla="*/ 745262 h 1471815"/>
              <a:gd name="connsiteX51" fmla="*/ 451349 w 1149041"/>
              <a:gd name="connsiteY51" fmla="*/ 761119 h 1471815"/>
              <a:gd name="connsiteX52" fmla="*/ 461920 w 1149041"/>
              <a:gd name="connsiteY52" fmla="*/ 776975 h 1471815"/>
              <a:gd name="connsiteX53" fmla="*/ 472491 w 1149041"/>
              <a:gd name="connsiteY53" fmla="*/ 808689 h 1471815"/>
              <a:gd name="connsiteX54" fmla="*/ 467206 w 1149041"/>
              <a:gd name="connsiteY54" fmla="*/ 829831 h 1471815"/>
              <a:gd name="connsiteX55" fmla="*/ 461920 w 1149041"/>
              <a:gd name="connsiteY55" fmla="*/ 845687 h 1471815"/>
              <a:gd name="connsiteX56" fmla="*/ 467206 w 1149041"/>
              <a:gd name="connsiteY56" fmla="*/ 898543 h 1471815"/>
              <a:gd name="connsiteX57" fmla="*/ 493633 w 1149041"/>
              <a:gd name="connsiteY57" fmla="*/ 930256 h 1471815"/>
              <a:gd name="connsiteX58" fmla="*/ 525347 w 1149041"/>
              <a:gd name="connsiteY58" fmla="*/ 951398 h 1471815"/>
              <a:gd name="connsiteX59" fmla="*/ 541203 w 1149041"/>
              <a:gd name="connsiteY59" fmla="*/ 961969 h 1471815"/>
              <a:gd name="connsiteX60" fmla="*/ 557060 w 1149041"/>
              <a:gd name="connsiteY60" fmla="*/ 967255 h 1471815"/>
              <a:gd name="connsiteX61" fmla="*/ 567631 w 1149041"/>
              <a:gd name="connsiteY61" fmla="*/ 983112 h 1471815"/>
              <a:gd name="connsiteX62" fmla="*/ 578202 w 1149041"/>
              <a:gd name="connsiteY62" fmla="*/ 1014825 h 1471815"/>
              <a:gd name="connsiteX63" fmla="*/ 588773 w 1149041"/>
              <a:gd name="connsiteY63" fmla="*/ 1046538 h 1471815"/>
              <a:gd name="connsiteX64" fmla="*/ 594059 w 1149041"/>
              <a:gd name="connsiteY64" fmla="*/ 1067680 h 1471815"/>
              <a:gd name="connsiteX65" fmla="*/ 588773 w 1149041"/>
              <a:gd name="connsiteY65" fmla="*/ 1120536 h 1471815"/>
              <a:gd name="connsiteX66" fmla="*/ 583488 w 1149041"/>
              <a:gd name="connsiteY66" fmla="*/ 1178677 h 1471815"/>
              <a:gd name="connsiteX67" fmla="*/ 562345 w 1149041"/>
              <a:gd name="connsiteY67" fmla="*/ 1210390 h 1471815"/>
              <a:gd name="connsiteX68" fmla="*/ 567631 w 1149041"/>
              <a:gd name="connsiteY68" fmla="*/ 1268531 h 1471815"/>
              <a:gd name="connsiteX69" fmla="*/ 578202 w 1149041"/>
              <a:gd name="connsiteY69" fmla="*/ 1284388 h 1471815"/>
              <a:gd name="connsiteX70" fmla="*/ 615201 w 1149041"/>
              <a:gd name="connsiteY70" fmla="*/ 1300245 h 1471815"/>
              <a:gd name="connsiteX71" fmla="*/ 631058 w 1149041"/>
              <a:gd name="connsiteY71" fmla="*/ 1305530 h 1471815"/>
              <a:gd name="connsiteX72" fmla="*/ 641629 w 1149041"/>
              <a:gd name="connsiteY72" fmla="*/ 1326672 h 1471815"/>
              <a:gd name="connsiteX73" fmla="*/ 646914 w 1149041"/>
              <a:gd name="connsiteY73" fmla="*/ 1342529 h 1471815"/>
              <a:gd name="connsiteX74" fmla="*/ 657485 w 1149041"/>
              <a:gd name="connsiteY74" fmla="*/ 1358386 h 1471815"/>
              <a:gd name="connsiteX75" fmla="*/ 678628 w 1149041"/>
              <a:gd name="connsiteY75" fmla="*/ 1400670 h 1471815"/>
              <a:gd name="connsiteX76" fmla="*/ 742054 w 1149041"/>
              <a:gd name="connsiteY76" fmla="*/ 1411241 h 1471815"/>
              <a:gd name="connsiteX77" fmla="*/ 747340 w 1149041"/>
              <a:gd name="connsiteY77" fmla="*/ 1331958 h 1471815"/>
              <a:gd name="connsiteX78" fmla="*/ 752625 w 1149041"/>
              <a:gd name="connsiteY78" fmla="*/ 1310816 h 1471815"/>
              <a:gd name="connsiteX79" fmla="*/ 779053 w 1149041"/>
              <a:gd name="connsiteY79" fmla="*/ 1279102 h 1471815"/>
              <a:gd name="connsiteX80" fmla="*/ 800195 w 1149041"/>
              <a:gd name="connsiteY80" fmla="*/ 1247389 h 1471815"/>
              <a:gd name="connsiteX81" fmla="*/ 821337 w 1149041"/>
              <a:gd name="connsiteY81" fmla="*/ 1220961 h 1471815"/>
              <a:gd name="connsiteX82" fmla="*/ 831908 w 1149041"/>
              <a:gd name="connsiteY82" fmla="*/ 1104679 h 1471815"/>
              <a:gd name="connsiteX83" fmla="*/ 842480 w 1149041"/>
              <a:gd name="connsiteY83" fmla="*/ 1072966 h 1471815"/>
              <a:gd name="connsiteX84" fmla="*/ 884764 w 1149041"/>
              <a:gd name="connsiteY84" fmla="*/ 1057109 h 1471815"/>
              <a:gd name="connsiteX85" fmla="*/ 921763 w 1149041"/>
              <a:gd name="connsiteY85" fmla="*/ 1051824 h 1471815"/>
              <a:gd name="connsiteX86" fmla="*/ 969333 w 1149041"/>
              <a:gd name="connsiteY86" fmla="*/ 1046538 h 1471815"/>
              <a:gd name="connsiteX87" fmla="*/ 1006332 w 1149041"/>
              <a:gd name="connsiteY87" fmla="*/ 1035967 h 1471815"/>
              <a:gd name="connsiteX88" fmla="*/ 1027474 w 1149041"/>
              <a:gd name="connsiteY88" fmla="*/ 1030682 h 1471815"/>
              <a:gd name="connsiteX89" fmla="*/ 1032759 w 1149041"/>
              <a:gd name="connsiteY89" fmla="*/ 1014825 h 1471815"/>
              <a:gd name="connsiteX90" fmla="*/ 1059187 w 1149041"/>
              <a:gd name="connsiteY90" fmla="*/ 988397 h 1471815"/>
              <a:gd name="connsiteX91" fmla="*/ 1069758 w 1149041"/>
              <a:gd name="connsiteY91" fmla="*/ 708263 h 1471815"/>
              <a:gd name="connsiteX92" fmla="*/ 1080329 w 1149041"/>
              <a:gd name="connsiteY92" fmla="*/ 671264 h 1471815"/>
              <a:gd name="connsiteX93" fmla="*/ 1090900 w 1149041"/>
              <a:gd name="connsiteY93" fmla="*/ 634265 h 1471815"/>
              <a:gd name="connsiteX94" fmla="*/ 1101471 w 1149041"/>
              <a:gd name="connsiteY94" fmla="*/ 618409 h 1471815"/>
              <a:gd name="connsiteX95" fmla="*/ 1106757 w 1149041"/>
              <a:gd name="connsiteY95" fmla="*/ 602552 h 1471815"/>
              <a:gd name="connsiteX96" fmla="*/ 1117328 w 1149041"/>
              <a:gd name="connsiteY96" fmla="*/ 586696 h 1471815"/>
              <a:gd name="connsiteX97" fmla="*/ 1138470 w 1149041"/>
              <a:gd name="connsiteY97" fmla="*/ 549697 h 1471815"/>
              <a:gd name="connsiteX98" fmla="*/ 1149041 w 1149041"/>
              <a:gd name="connsiteY98" fmla="*/ 491556 h 1471815"/>
              <a:gd name="connsiteX99" fmla="*/ 1143756 w 1149041"/>
              <a:gd name="connsiteY99" fmla="*/ 359417 h 1471815"/>
              <a:gd name="connsiteX100" fmla="*/ 1127899 w 1149041"/>
              <a:gd name="connsiteY100" fmla="*/ 327704 h 1471815"/>
              <a:gd name="connsiteX101" fmla="*/ 1112043 w 1149041"/>
              <a:gd name="connsiteY101" fmla="*/ 322418 h 1471815"/>
              <a:gd name="connsiteX102" fmla="*/ 1059187 w 1149041"/>
              <a:gd name="connsiteY102" fmla="*/ 301276 h 1471815"/>
              <a:gd name="connsiteX103" fmla="*/ 1038045 w 1149041"/>
              <a:gd name="connsiteY103" fmla="*/ 295990 h 1471815"/>
              <a:gd name="connsiteX104" fmla="*/ 1016903 w 1149041"/>
              <a:gd name="connsiteY104" fmla="*/ 290705 h 1471815"/>
              <a:gd name="connsiteX105" fmla="*/ 1001046 w 1149041"/>
              <a:gd name="connsiteY105" fmla="*/ 285419 h 1471815"/>
              <a:gd name="connsiteX106" fmla="*/ 958762 w 1149041"/>
              <a:gd name="connsiteY106" fmla="*/ 274848 h 1471815"/>
              <a:gd name="connsiteX107" fmla="*/ 927048 w 1149041"/>
              <a:gd name="connsiteY107" fmla="*/ 253706 h 1471815"/>
              <a:gd name="connsiteX108" fmla="*/ 895335 w 1149041"/>
              <a:gd name="connsiteY108" fmla="*/ 227278 h 1471815"/>
              <a:gd name="connsiteX109" fmla="*/ 884764 w 1149041"/>
              <a:gd name="connsiteY109" fmla="*/ 211422 h 1471815"/>
              <a:gd name="connsiteX110" fmla="*/ 858336 w 1149041"/>
              <a:gd name="connsiteY110" fmla="*/ 190279 h 1471815"/>
              <a:gd name="connsiteX111" fmla="*/ 757911 w 1149041"/>
              <a:gd name="connsiteY111" fmla="*/ 179708 h 1471815"/>
              <a:gd name="connsiteX112" fmla="*/ 726197 w 1149041"/>
              <a:gd name="connsiteY112" fmla="*/ 158566 h 1471815"/>
              <a:gd name="connsiteX113" fmla="*/ 694484 w 1149041"/>
              <a:gd name="connsiteY113" fmla="*/ 147995 h 1471815"/>
              <a:gd name="connsiteX114" fmla="*/ 689199 w 1149041"/>
              <a:gd name="connsiteY114" fmla="*/ 163852 h 147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149041" h="1471815">
                <a:moveTo>
                  <a:pt x="689199" y="163852"/>
                </a:moveTo>
                <a:cubicBezTo>
                  <a:pt x="687437" y="158566"/>
                  <a:pt x="684760" y="153502"/>
                  <a:pt x="683913" y="147995"/>
                </a:cubicBezTo>
                <a:cubicBezTo>
                  <a:pt x="672234" y="72077"/>
                  <a:pt x="686065" y="117449"/>
                  <a:pt x="673342" y="79283"/>
                </a:cubicBezTo>
                <a:cubicBezTo>
                  <a:pt x="667738" y="17643"/>
                  <a:pt x="686809" y="15028"/>
                  <a:pt x="646914" y="26427"/>
                </a:cubicBezTo>
                <a:cubicBezTo>
                  <a:pt x="641557" y="27958"/>
                  <a:pt x="636343" y="29951"/>
                  <a:pt x="631058" y="31713"/>
                </a:cubicBezTo>
                <a:cubicBezTo>
                  <a:pt x="627534" y="36998"/>
                  <a:pt x="625446" y="43601"/>
                  <a:pt x="620486" y="47569"/>
                </a:cubicBezTo>
                <a:cubicBezTo>
                  <a:pt x="616136" y="51049"/>
                  <a:pt x="610035" y="51504"/>
                  <a:pt x="604630" y="52855"/>
                </a:cubicBezTo>
                <a:lnTo>
                  <a:pt x="562345" y="63426"/>
                </a:lnTo>
                <a:cubicBezTo>
                  <a:pt x="553536" y="61664"/>
                  <a:pt x="544633" y="60320"/>
                  <a:pt x="535918" y="58141"/>
                </a:cubicBezTo>
                <a:cubicBezTo>
                  <a:pt x="530513" y="56790"/>
                  <a:pt x="525577" y="52067"/>
                  <a:pt x="520061" y="52855"/>
                </a:cubicBezTo>
                <a:cubicBezTo>
                  <a:pt x="503614" y="55204"/>
                  <a:pt x="479581" y="81474"/>
                  <a:pt x="467206" y="84568"/>
                </a:cubicBezTo>
                <a:lnTo>
                  <a:pt x="446063" y="89854"/>
                </a:lnTo>
                <a:cubicBezTo>
                  <a:pt x="421397" y="88092"/>
                  <a:pt x="389552" y="102054"/>
                  <a:pt x="372066" y="84568"/>
                </a:cubicBezTo>
                <a:cubicBezTo>
                  <a:pt x="354580" y="67082"/>
                  <a:pt x="376692" y="33226"/>
                  <a:pt x="366780" y="10571"/>
                </a:cubicBezTo>
                <a:cubicBezTo>
                  <a:pt x="362314" y="362"/>
                  <a:pt x="335067" y="0"/>
                  <a:pt x="335067" y="0"/>
                </a:cubicBezTo>
                <a:cubicBezTo>
                  <a:pt x="328020" y="1762"/>
                  <a:pt x="320883" y="3198"/>
                  <a:pt x="313925" y="5285"/>
                </a:cubicBezTo>
                <a:cubicBezTo>
                  <a:pt x="303252" y="8487"/>
                  <a:pt x="282211" y="15856"/>
                  <a:pt x="282211" y="15856"/>
                </a:cubicBezTo>
                <a:cubicBezTo>
                  <a:pt x="278687" y="21142"/>
                  <a:pt x="273095" y="25529"/>
                  <a:pt x="271640" y="31713"/>
                </a:cubicBezTo>
                <a:cubicBezTo>
                  <a:pt x="270440" y="36812"/>
                  <a:pt x="272272" y="104148"/>
                  <a:pt x="250498" y="121567"/>
                </a:cubicBezTo>
                <a:cubicBezTo>
                  <a:pt x="246147" y="125048"/>
                  <a:pt x="239927" y="125091"/>
                  <a:pt x="234641" y="126853"/>
                </a:cubicBezTo>
                <a:cubicBezTo>
                  <a:pt x="219168" y="124274"/>
                  <a:pt x="198504" y="125288"/>
                  <a:pt x="187071" y="110996"/>
                </a:cubicBezTo>
                <a:cubicBezTo>
                  <a:pt x="183591" y="106645"/>
                  <a:pt x="183548" y="100425"/>
                  <a:pt x="181786" y="95139"/>
                </a:cubicBezTo>
                <a:cubicBezTo>
                  <a:pt x="164167" y="96901"/>
                  <a:pt x="145049" y="93098"/>
                  <a:pt x="128930" y="100425"/>
                </a:cubicBezTo>
                <a:cubicBezTo>
                  <a:pt x="122317" y="103431"/>
                  <a:pt x="126506" y="114890"/>
                  <a:pt x="123645" y="121567"/>
                </a:cubicBezTo>
                <a:cubicBezTo>
                  <a:pt x="121143" y="127406"/>
                  <a:pt x="115915" y="131742"/>
                  <a:pt x="113074" y="137424"/>
                </a:cubicBezTo>
                <a:cubicBezTo>
                  <a:pt x="99351" y="164869"/>
                  <a:pt x="117864" y="143203"/>
                  <a:pt x="97217" y="163852"/>
                </a:cubicBezTo>
                <a:cubicBezTo>
                  <a:pt x="98979" y="186756"/>
                  <a:pt x="98269" y="209986"/>
                  <a:pt x="102503" y="232564"/>
                </a:cubicBezTo>
                <a:cubicBezTo>
                  <a:pt x="103674" y="238807"/>
                  <a:pt x="113074" y="242068"/>
                  <a:pt x="113074" y="248420"/>
                </a:cubicBezTo>
                <a:cubicBezTo>
                  <a:pt x="113074" y="300045"/>
                  <a:pt x="112829" y="293408"/>
                  <a:pt x="81360" y="301276"/>
                </a:cubicBezTo>
                <a:cubicBezTo>
                  <a:pt x="45011" y="325508"/>
                  <a:pt x="61700" y="318400"/>
                  <a:pt x="33791" y="327704"/>
                </a:cubicBezTo>
                <a:cubicBezTo>
                  <a:pt x="30267" y="331228"/>
                  <a:pt x="25783" y="334002"/>
                  <a:pt x="23219" y="338275"/>
                </a:cubicBezTo>
                <a:cubicBezTo>
                  <a:pt x="20353" y="343052"/>
                  <a:pt x="18585" y="348598"/>
                  <a:pt x="17934" y="354131"/>
                </a:cubicBezTo>
                <a:cubicBezTo>
                  <a:pt x="15045" y="378690"/>
                  <a:pt x="14410" y="403463"/>
                  <a:pt x="12648" y="428129"/>
                </a:cubicBezTo>
                <a:cubicBezTo>
                  <a:pt x="30346" y="525469"/>
                  <a:pt x="0" y="464896"/>
                  <a:pt x="86646" y="491556"/>
                </a:cubicBezTo>
                <a:cubicBezTo>
                  <a:pt x="91971" y="493194"/>
                  <a:pt x="89440" y="502429"/>
                  <a:pt x="91932" y="507412"/>
                </a:cubicBezTo>
                <a:cubicBezTo>
                  <a:pt x="94773" y="513094"/>
                  <a:pt x="96987" y="520117"/>
                  <a:pt x="102503" y="523269"/>
                </a:cubicBezTo>
                <a:cubicBezTo>
                  <a:pt x="110303" y="527726"/>
                  <a:pt x="120121" y="526792"/>
                  <a:pt x="128930" y="528554"/>
                </a:cubicBezTo>
                <a:cubicBezTo>
                  <a:pt x="158183" y="524375"/>
                  <a:pt x="166207" y="530780"/>
                  <a:pt x="181786" y="507412"/>
                </a:cubicBezTo>
                <a:cubicBezTo>
                  <a:pt x="184876" y="502776"/>
                  <a:pt x="185309" y="496841"/>
                  <a:pt x="187071" y="491556"/>
                </a:cubicBezTo>
                <a:cubicBezTo>
                  <a:pt x="201166" y="493318"/>
                  <a:pt x="215652" y="493104"/>
                  <a:pt x="229356" y="496841"/>
                </a:cubicBezTo>
                <a:cubicBezTo>
                  <a:pt x="238522" y="499341"/>
                  <a:pt x="249222" y="511421"/>
                  <a:pt x="255784" y="517983"/>
                </a:cubicBezTo>
                <a:cubicBezTo>
                  <a:pt x="258967" y="527533"/>
                  <a:pt x="267688" y="554736"/>
                  <a:pt x="271640" y="560268"/>
                </a:cubicBezTo>
                <a:cubicBezTo>
                  <a:pt x="275332" y="565437"/>
                  <a:pt x="282328" y="567147"/>
                  <a:pt x="287497" y="570839"/>
                </a:cubicBezTo>
                <a:cubicBezTo>
                  <a:pt x="293088" y="574833"/>
                  <a:pt x="316188" y="593113"/>
                  <a:pt x="324496" y="597267"/>
                </a:cubicBezTo>
                <a:cubicBezTo>
                  <a:pt x="332076" y="601057"/>
                  <a:pt x="354725" y="606145"/>
                  <a:pt x="361495" y="607838"/>
                </a:cubicBezTo>
                <a:cubicBezTo>
                  <a:pt x="366780" y="611362"/>
                  <a:pt x="372570" y="614226"/>
                  <a:pt x="377351" y="618409"/>
                </a:cubicBezTo>
                <a:cubicBezTo>
                  <a:pt x="386727" y="626613"/>
                  <a:pt x="403779" y="644837"/>
                  <a:pt x="403779" y="644837"/>
                </a:cubicBezTo>
                <a:lnTo>
                  <a:pt x="419636" y="692406"/>
                </a:lnTo>
                <a:cubicBezTo>
                  <a:pt x="421398" y="697692"/>
                  <a:pt x="423570" y="702858"/>
                  <a:pt x="424921" y="708263"/>
                </a:cubicBezTo>
                <a:cubicBezTo>
                  <a:pt x="426683" y="715310"/>
                  <a:pt x="426603" y="723098"/>
                  <a:pt x="430207" y="729405"/>
                </a:cubicBezTo>
                <a:cubicBezTo>
                  <a:pt x="433916" y="735895"/>
                  <a:pt x="440778" y="739976"/>
                  <a:pt x="446063" y="745262"/>
                </a:cubicBezTo>
                <a:cubicBezTo>
                  <a:pt x="447825" y="750548"/>
                  <a:pt x="448857" y="756136"/>
                  <a:pt x="451349" y="761119"/>
                </a:cubicBezTo>
                <a:cubicBezTo>
                  <a:pt x="454190" y="766801"/>
                  <a:pt x="459340" y="771170"/>
                  <a:pt x="461920" y="776975"/>
                </a:cubicBezTo>
                <a:cubicBezTo>
                  <a:pt x="466446" y="787158"/>
                  <a:pt x="472491" y="808689"/>
                  <a:pt x="472491" y="808689"/>
                </a:cubicBezTo>
                <a:cubicBezTo>
                  <a:pt x="470729" y="815736"/>
                  <a:pt x="469202" y="822846"/>
                  <a:pt x="467206" y="829831"/>
                </a:cubicBezTo>
                <a:cubicBezTo>
                  <a:pt x="465675" y="835188"/>
                  <a:pt x="461920" y="840116"/>
                  <a:pt x="461920" y="845687"/>
                </a:cubicBezTo>
                <a:cubicBezTo>
                  <a:pt x="461920" y="863394"/>
                  <a:pt x="463224" y="881290"/>
                  <a:pt x="467206" y="898543"/>
                </a:cubicBezTo>
                <a:cubicBezTo>
                  <a:pt x="469115" y="906814"/>
                  <a:pt x="488356" y="926152"/>
                  <a:pt x="493633" y="930256"/>
                </a:cubicBezTo>
                <a:cubicBezTo>
                  <a:pt x="503662" y="938056"/>
                  <a:pt x="514776" y="944351"/>
                  <a:pt x="525347" y="951398"/>
                </a:cubicBezTo>
                <a:cubicBezTo>
                  <a:pt x="530632" y="954922"/>
                  <a:pt x="535177" y="959960"/>
                  <a:pt x="541203" y="961969"/>
                </a:cubicBezTo>
                <a:lnTo>
                  <a:pt x="557060" y="967255"/>
                </a:lnTo>
                <a:cubicBezTo>
                  <a:pt x="560584" y="972541"/>
                  <a:pt x="565051" y="977307"/>
                  <a:pt x="567631" y="983112"/>
                </a:cubicBezTo>
                <a:cubicBezTo>
                  <a:pt x="572156" y="993294"/>
                  <a:pt x="574678" y="1004254"/>
                  <a:pt x="578202" y="1014825"/>
                </a:cubicBezTo>
                <a:cubicBezTo>
                  <a:pt x="578205" y="1014835"/>
                  <a:pt x="588770" y="1046527"/>
                  <a:pt x="588773" y="1046538"/>
                </a:cubicBezTo>
                <a:lnTo>
                  <a:pt x="594059" y="1067680"/>
                </a:lnTo>
                <a:cubicBezTo>
                  <a:pt x="592297" y="1085299"/>
                  <a:pt x="590452" y="1102909"/>
                  <a:pt x="588773" y="1120536"/>
                </a:cubicBezTo>
                <a:cubicBezTo>
                  <a:pt x="586928" y="1139909"/>
                  <a:pt x="588979" y="1160008"/>
                  <a:pt x="583488" y="1178677"/>
                </a:cubicBezTo>
                <a:cubicBezTo>
                  <a:pt x="579903" y="1190866"/>
                  <a:pt x="562345" y="1210390"/>
                  <a:pt x="562345" y="1210390"/>
                </a:cubicBezTo>
                <a:cubicBezTo>
                  <a:pt x="564107" y="1229770"/>
                  <a:pt x="563553" y="1249503"/>
                  <a:pt x="567631" y="1268531"/>
                </a:cubicBezTo>
                <a:cubicBezTo>
                  <a:pt x="568962" y="1274743"/>
                  <a:pt x="573710" y="1279896"/>
                  <a:pt x="578202" y="1284388"/>
                </a:cubicBezTo>
                <a:cubicBezTo>
                  <a:pt x="591075" y="1297261"/>
                  <a:pt x="598220" y="1295393"/>
                  <a:pt x="615201" y="1300245"/>
                </a:cubicBezTo>
                <a:cubicBezTo>
                  <a:pt x="620558" y="1301776"/>
                  <a:pt x="625772" y="1303768"/>
                  <a:pt x="631058" y="1305530"/>
                </a:cubicBezTo>
                <a:cubicBezTo>
                  <a:pt x="634582" y="1312577"/>
                  <a:pt x="638525" y="1319430"/>
                  <a:pt x="641629" y="1326672"/>
                </a:cubicBezTo>
                <a:cubicBezTo>
                  <a:pt x="643824" y="1331793"/>
                  <a:pt x="644422" y="1337546"/>
                  <a:pt x="646914" y="1342529"/>
                </a:cubicBezTo>
                <a:cubicBezTo>
                  <a:pt x="649755" y="1348211"/>
                  <a:pt x="654905" y="1352581"/>
                  <a:pt x="657485" y="1358386"/>
                </a:cubicBezTo>
                <a:cubicBezTo>
                  <a:pt x="676919" y="1402113"/>
                  <a:pt x="656917" y="1378961"/>
                  <a:pt x="678628" y="1400670"/>
                </a:cubicBezTo>
                <a:cubicBezTo>
                  <a:pt x="684839" y="1419304"/>
                  <a:pt x="696623" y="1471815"/>
                  <a:pt x="742054" y="1411241"/>
                </a:cubicBezTo>
                <a:cubicBezTo>
                  <a:pt x="757946" y="1390052"/>
                  <a:pt x="744567" y="1358299"/>
                  <a:pt x="747340" y="1331958"/>
                </a:cubicBezTo>
                <a:cubicBezTo>
                  <a:pt x="748100" y="1324734"/>
                  <a:pt x="749764" y="1317493"/>
                  <a:pt x="752625" y="1310816"/>
                </a:cubicBezTo>
                <a:cubicBezTo>
                  <a:pt x="758144" y="1297938"/>
                  <a:pt x="769528" y="1288627"/>
                  <a:pt x="779053" y="1279102"/>
                </a:cubicBezTo>
                <a:cubicBezTo>
                  <a:pt x="788342" y="1251237"/>
                  <a:pt x="778200" y="1273783"/>
                  <a:pt x="800195" y="1247389"/>
                </a:cubicBezTo>
                <a:cubicBezTo>
                  <a:pt x="833536" y="1207379"/>
                  <a:pt x="790580" y="1251721"/>
                  <a:pt x="821337" y="1220961"/>
                </a:cubicBezTo>
                <a:cubicBezTo>
                  <a:pt x="837580" y="1155996"/>
                  <a:pt x="811998" y="1263955"/>
                  <a:pt x="831908" y="1104679"/>
                </a:cubicBezTo>
                <a:cubicBezTo>
                  <a:pt x="833290" y="1093622"/>
                  <a:pt x="832134" y="1077104"/>
                  <a:pt x="842480" y="1072966"/>
                </a:cubicBezTo>
                <a:cubicBezTo>
                  <a:pt x="845857" y="1071615"/>
                  <a:pt x="876480" y="1058766"/>
                  <a:pt x="884764" y="1057109"/>
                </a:cubicBezTo>
                <a:cubicBezTo>
                  <a:pt x="896980" y="1054666"/>
                  <a:pt x="909401" y="1053369"/>
                  <a:pt x="921763" y="1051824"/>
                </a:cubicBezTo>
                <a:cubicBezTo>
                  <a:pt x="937594" y="1049845"/>
                  <a:pt x="953476" y="1048300"/>
                  <a:pt x="969333" y="1046538"/>
                </a:cubicBezTo>
                <a:lnTo>
                  <a:pt x="1006332" y="1035967"/>
                </a:lnTo>
                <a:cubicBezTo>
                  <a:pt x="1013340" y="1034056"/>
                  <a:pt x="1021802" y="1035220"/>
                  <a:pt x="1027474" y="1030682"/>
                </a:cubicBezTo>
                <a:cubicBezTo>
                  <a:pt x="1031825" y="1027201"/>
                  <a:pt x="1030267" y="1019808"/>
                  <a:pt x="1032759" y="1014825"/>
                </a:cubicBezTo>
                <a:cubicBezTo>
                  <a:pt x="1041568" y="997206"/>
                  <a:pt x="1043330" y="998968"/>
                  <a:pt x="1059187" y="988397"/>
                </a:cubicBezTo>
                <a:cubicBezTo>
                  <a:pt x="1092666" y="887972"/>
                  <a:pt x="1059189" y="993627"/>
                  <a:pt x="1069758" y="708263"/>
                </a:cubicBezTo>
                <a:cubicBezTo>
                  <a:pt x="1070109" y="698778"/>
                  <a:pt x="1077568" y="680926"/>
                  <a:pt x="1080329" y="671264"/>
                </a:cubicBezTo>
                <a:cubicBezTo>
                  <a:pt x="1082585" y="663369"/>
                  <a:pt x="1086679" y="642708"/>
                  <a:pt x="1090900" y="634265"/>
                </a:cubicBezTo>
                <a:cubicBezTo>
                  <a:pt x="1093741" y="628583"/>
                  <a:pt x="1098630" y="624091"/>
                  <a:pt x="1101471" y="618409"/>
                </a:cubicBezTo>
                <a:cubicBezTo>
                  <a:pt x="1103963" y="613426"/>
                  <a:pt x="1104265" y="607535"/>
                  <a:pt x="1106757" y="602552"/>
                </a:cubicBezTo>
                <a:cubicBezTo>
                  <a:pt x="1109598" y="596870"/>
                  <a:pt x="1114176" y="592211"/>
                  <a:pt x="1117328" y="586696"/>
                </a:cubicBezTo>
                <a:cubicBezTo>
                  <a:pt x="1144151" y="539754"/>
                  <a:pt x="1112716" y="588327"/>
                  <a:pt x="1138470" y="549697"/>
                </a:cubicBezTo>
                <a:cubicBezTo>
                  <a:pt x="1140190" y="541100"/>
                  <a:pt x="1149041" y="498324"/>
                  <a:pt x="1149041" y="491556"/>
                </a:cubicBezTo>
                <a:cubicBezTo>
                  <a:pt x="1149041" y="447474"/>
                  <a:pt x="1146897" y="403387"/>
                  <a:pt x="1143756" y="359417"/>
                </a:cubicBezTo>
                <a:cubicBezTo>
                  <a:pt x="1143176" y="351293"/>
                  <a:pt x="1133905" y="332509"/>
                  <a:pt x="1127899" y="327704"/>
                </a:cubicBezTo>
                <a:cubicBezTo>
                  <a:pt x="1123549" y="324224"/>
                  <a:pt x="1117328" y="324180"/>
                  <a:pt x="1112043" y="322418"/>
                </a:cubicBezTo>
                <a:cubicBezTo>
                  <a:pt x="1091197" y="301574"/>
                  <a:pt x="1106306" y="313056"/>
                  <a:pt x="1059187" y="301276"/>
                </a:cubicBezTo>
                <a:lnTo>
                  <a:pt x="1038045" y="295990"/>
                </a:lnTo>
                <a:cubicBezTo>
                  <a:pt x="1030998" y="294228"/>
                  <a:pt x="1023794" y="293002"/>
                  <a:pt x="1016903" y="290705"/>
                </a:cubicBezTo>
                <a:cubicBezTo>
                  <a:pt x="1011617" y="288943"/>
                  <a:pt x="1006451" y="286770"/>
                  <a:pt x="1001046" y="285419"/>
                </a:cubicBezTo>
                <a:cubicBezTo>
                  <a:pt x="992519" y="283287"/>
                  <a:pt x="968652" y="280342"/>
                  <a:pt x="958762" y="274848"/>
                </a:cubicBezTo>
                <a:cubicBezTo>
                  <a:pt x="947656" y="268678"/>
                  <a:pt x="937619" y="260753"/>
                  <a:pt x="927048" y="253706"/>
                </a:cubicBezTo>
                <a:cubicBezTo>
                  <a:pt x="911458" y="243313"/>
                  <a:pt x="908052" y="242538"/>
                  <a:pt x="895335" y="227278"/>
                </a:cubicBezTo>
                <a:cubicBezTo>
                  <a:pt x="891268" y="222398"/>
                  <a:pt x="888732" y="216382"/>
                  <a:pt x="884764" y="211422"/>
                </a:cubicBezTo>
                <a:cubicBezTo>
                  <a:pt x="878832" y="204007"/>
                  <a:pt x="866700" y="193863"/>
                  <a:pt x="858336" y="190279"/>
                </a:cubicBezTo>
                <a:cubicBezTo>
                  <a:pt x="834611" y="180112"/>
                  <a:pt x="760169" y="179859"/>
                  <a:pt x="757911" y="179708"/>
                </a:cubicBezTo>
                <a:cubicBezTo>
                  <a:pt x="747340" y="172661"/>
                  <a:pt x="738250" y="162584"/>
                  <a:pt x="726197" y="158566"/>
                </a:cubicBezTo>
                <a:lnTo>
                  <a:pt x="694484" y="147995"/>
                </a:lnTo>
                <a:lnTo>
                  <a:pt x="689199" y="163852"/>
                </a:ln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6985235" y="4498848"/>
            <a:ext cx="1144612" cy="1236934"/>
            <a:chOff x="6985235" y="4498848"/>
            <a:chExt cx="1144612" cy="1236934"/>
          </a:xfrm>
        </p:grpSpPr>
        <p:sp>
          <p:nvSpPr>
            <p:cNvPr id="26" name="Полилиния 25"/>
            <p:cNvSpPr/>
            <p:nvPr/>
          </p:nvSpPr>
          <p:spPr>
            <a:xfrm>
              <a:off x="6985235" y="4498848"/>
              <a:ext cx="1144612" cy="1044763"/>
            </a:xfrm>
            <a:custGeom>
              <a:avLst/>
              <a:gdLst>
                <a:gd name="connsiteX0" fmla="*/ 845354 w 1144612"/>
                <a:gd name="connsiteY0" fmla="*/ 1014153 h 1044763"/>
                <a:gd name="connsiteX1" fmla="*/ 852004 w 1144612"/>
                <a:gd name="connsiteY1" fmla="*/ 994202 h 1044763"/>
                <a:gd name="connsiteX2" fmla="*/ 855329 w 1144612"/>
                <a:gd name="connsiteY2" fmla="*/ 984227 h 1044763"/>
                <a:gd name="connsiteX3" fmla="*/ 861980 w 1144612"/>
                <a:gd name="connsiteY3" fmla="*/ 977577 h 1044763"/>
                <a:gd name="connsiteX4" fmla="*/ 885255 w 1144612"/>
                <a:gd name="connsiteY4" fmla="*/ 970927 h 1044763"/>
                <a:gd name="connsiteX5" fmla="*/ 908531 w 1144612"/>
                <a:gd name="connsiteY5" fmla="*/ 964276 h 1044763"/>
                <a:gd name="connsiteX6" fmla="*/ 938457 w 1144612"/>
                <a:gd name="connsiteY6" fmla="*/ 934351 h 1044763"/>
                <a:gd name="connsiteX7" fmla="*/ 945107 w 1144612"/>
                <a:gd name="connsiteY7" fmla="*/ 927700 h 1044763"/>
                <a:gd name="connsiteX8" fmla="*/ 951757 w 1144612"/>
                <a:gd name="connsiteY8" fmla="*/ 917725 h 1044763"/>
                <a:gd name="connsiteX9" fmla="*/ 965057 w 1144612"/>
                <a:gd name="connsiteY9" fmla="*/ 891124 h 1044763"/>
                <a:gd name="connsiteX10" fmla="*/ 988333 w 1144612"/>
                <a:gd name="connsiteY10" fmla="*/ 864524 h 1044763"/>
                <a:gd name="connsiteX11" fmla="*/ 1001633 w 1144612"/>
                <a:gd name="connsiteY11" fmla="*/ 847898 h 1044763"/>
                <a:gd name="connsiteX12" fmla="*/ 1018259 w 1144612"/>
                <a:gd name="connsiteY12" fmla="*/ 831273 h 1044763"/>
                <a:gd name="connsiteX13" fmla="*/ 1028234 w 1144612"/>
                <a:gd name="connsiteY13" fmla="*/ 821297 h 1044763"/>
                <a:gd name="connsiteX14" fmla="*/ 1041534 w 1144612"/>
                <a:gd name="connsiteY14" fmla="*/ 811322 h 1044763"/>
                <a:gd name="connsiteX15" fmla="*/ 1048185 w 1144612"/>
                <a:gd name="connsiteY15" fmla="*/ 801347 h 1044763"/>
                <a:gd name="connsiteX16" fmla="*/ 1074785 w 1144612"/>
                <a:gd name="connsiteY16" fmla="*/ 778071 h 1044763"/>
                <a:gd name="connsiteX17" fmla="*/ 1078110 w 1144612"/>
                <a:gd name="connsiteY17" fmla="*/ 768096 h 1044763"/>
                <a:gd name="connsiteX18" fmla="*/ 1098061 w 1144612"/>
                <a:gd name="connsiteY18" fmla="*/ 754796 h 1044763"/>
                <a:gd name="connsiteX19" fmla="*/ 1114686 w 1144612"/>
                <a:gd name="connsiteY19" fmla="*/ 734845 h 1044763"/>
                <a:gd name="connsiteX20" fmla="*/ 1121337 w 1144612"/>
                <a:gd name="connsiteY20" fmla="*/ 724870 h 1044763"/>
                <a:gd name="connsiteX21" fmla="*/ 1131312 w 1144612"/>
                <a:gd name="connsiteY21" fmla="*/ 714895 h 1044763"/>
                <a:gd name="connsiteX22" fmla="*/ 1144612 w 1144612"/>
                <a:gd name="connsiteY22" fmla="*/ 681644 h 1044763"/>
                <a:gd name="connsiteX23" fmla="*/ 1141287 w 1144612"/>
                <a:gd name="connsiteY23" fmla="*/ 452212 h 1044763"/>
                <a:gd name="connsiteX24" fmla="*/ 1137962 w 1144612"/>
                <a:gd name="connsiteY24" fmla="*/ 442237 h 1044763"/>
                <a:gd name="connsiteX25" fmla="*/ 1124662 w 1144612"/>
                <a:gd name="connsiteY25" fmla="*/ 422287 h 1044763"/>
                <a:gd name="connsiteX26" fmla="*/ 1121337 w 1144612"/>
                <a:gd name="connsiteY26" fmla="*/ 412311 h 1044763"/>
                <a:gd name="connsiteX27" fmla="*/ 1104711 w 1144612"/>
                <a:gd name="connsiteY27" fmla="*/ 389036 h 1044763"/>
                <a:gd name="connsiteX28" fmla="*/ 1091411 w 1144612"/>
                <a:gd name="connsiteY28" fmla="*/ 369085 h 1044763"/>
                <a:gd name="connsiteX29" fmla="*/ 1078110 w 1144612"/>
                <a:gd name="connsiteY29" fmla="*/ 349135 h 1044763"/>
                <a:gd name="connsiteX30" fmla="*/ 1058160 w 1144612"/>
                <a:gd name="connsiteY30" fmla="*/ 322534 h 1044763"/>
                <a:gd name="connsiteX31" fmla="*/ 1048185 w 1144612"/>
                <a:gd name="connsiteY31" fmla="*/ 302583 h 1044763"/>
                <a:gd name="connsiteX32" fmla="*/ 1044860 w 1144612"/>
                <a:gd name="connsiteY32" fmla="*/ 292608 h 1044763"/>
                <a:gd name="connsiteX33" fmla="*/ 1031559 w 1144612"/>
                <a:gd name="connsiteY33" fmla="*/ 266007 h 1044763"/>
                <a:gd name="connsiteX34" fmla="*/ 1028234 w 1144612"/>
                <a:gd name="connsiteY34" fmla="*/ 256032 h 1044763"/>
                <a:gd name="connsiteX35" fmla="*/ 1014934 w 1144612"/>
                <a:gd name="connsiteY35" fmla="*/ 236081 h 1044763"/>
                <a:gd name="connsiteX36" fmla="*/ 1008284 w 1144612"/>
                <a:gd name="connsiteY36" fmla="*/ 226106 h 1044763"/>
                <a:gd name="connsiteX37" fmla="*/ 991658 w 1144612"/>
                <a:gd name="connsiteY37" fmla="*/ 202831 h 1044763"/>
                <a:gd name="connsiteX38" fmla="*/ 988333 w 1144612"/>
                <a:gd name="connsiteY38" fmla="*/ 192855 h 1044763"/>
                <a:gd name="connsiteX39" fmla="*/ 975033 w 1144612"/>
                <a:gd name="connsiteY39" fmla="*/ 172905 h 1044763"/>
                <a:gd name="connsiteX40" fmla="*/ 968382 w 1144612"/>
                <a:gd name="connsiteY40" fmla="*/ 136329 h 1044763"/>
                <a:gd name="connsiteX41" fmla="*/ 961732 w 1144612"/>
                <a:gd name="connsiteY41" fmla="*/ 116378 h 1044763"/>
                <a:gd name="connsiteX42" fmla="*/ 958407 w 1144612"/>
                <a:gd name="connsiteY42" fmla="*/ 106403 h 1044763"/>
                <a:gd name="connsiteX43" fmla="*/ 955082 w 1144612"/>
                <a:gd name="connsiteY43" fmla="*/ 96428 h 1044763"/>
                <a:gd name="connsiteX44" fmla="*/ 951757 w 1144612"/>
                <a:gd name="connsiteY44" fmla="*/ 53201 h 1044763"/>
                <a:gd name="connsiteX45" fmla="*/ 948432 w 1144612"/>
                <a:gd name="connsiteY45" fmla="*/ 36576 h 1044763"/>
                <a:gd name="connsiteX46" fmla="*/ 945107 w 1144612"/>
                <a:gd name="connsiteY46" fmla="*/ 6650 h 1044763"/>
                <a:gd name="connsiteX47" fmla="*/ 935132 w 1144612"/>
                <a:gd name="connsiteY47" fmla="*/ 3325 h 1044763"/>
                <a:gd name="connsiteX48" fmla="*/ 921831 w 1144612"/>
                <a:gd name="connsiteY48" fmla="*/ 0 h 1044763"/>
                <a:gd name="connsiteX49" fmla="*/ 911856 w 1144612"/>
                <a:gd name="connsiteY49" fmla="*/ 9975 h 1044763"/>
                <a:gd name="connsiteX50" fmla="*/ 905206 w 1144612"/>
                <a:gd name="connsiteY50" fmla="*/ 29926 h 1044763"/>
                <a:gd name="connsiteX51" fmla="*/ 901881 w 1144612"/>
                <a:gd name="connsiteY51" fmla="*/ 43226 h 1044763"/>
                <a:gd name="connsiteX52" fmla="*/ 895230 w 1144612"/>
                <a:gd name="connsiteY52" fmla="*/ 49876 h 1044763"/>
                <a:gd name="connsiteX53" fmla="*/ 888580 w 1144612"/>
                <a:gd name="connsiteY53" fmla="*/ 76477 h 1044763"/>
                <a:gd name="connsiteX54" fmla="*/ 885255 w 1144612"/>
                <a:gd name="connsiteY54" fmla="*/ 86452 h 1044763"/>
                <a:gd name="connsiteX55" fmla="*/ 875280 w 1144612"/>
                <a:gd name="connsiteY55" fmla="*/ 99753 h 1044763"/>
                <a:gd name="connsiteX56" fmla="*/ 868630 w 1144612"/>
                <a:gd name="connsiteY56" fmla="*/ 116378 h 1044763"/>
                <a:gd name="connsiteX57" fmla="*/ 838704 w 1144612"/>
                <a:gd name="connsiteY57" fmla="*/ 149629 h 1044763"/>
                <a:gd name="connsiteX58" fmla="*/ 828729 w 1144612"/>
                <a:gd name="connsiteY58" fmla="*/ 172905 h 1044763"/>
                <a:gd name="connsiteX59" fmla="*/ 822078 w 1144612"/>
                <a:gd name="connsiteY59" fmla="*/ 182880 h 1044763"/>
                <a:gd name="connsiteX60" fmla="*/ 812103 w 1144612"/>
                <a:gd name="connsiteY60" fmla="*/ 202831 h 1044763"/>
                <a:gd name="connsiteX61" fmla="*/ 802128 w 1144612"/>
                <a:gd name="connsiteY61" fmla="*/ 209481 h 1044763"/>
                <a:gd name="connsiteX62" fmla="*/ 792153 w 1144612"/>
                <a:gd name="connsiteY62" fmla="*/ 202831 h 1044763"/>
                <a:gd name="connsiteX63" fmla="*/ 782177 w 1144612"/>
                <a:gd name="connsiteY63" fmla="*/ 199505 h 1044763"/>
                <a:gd name="connsiteX64" fmla="*/ 775527 w 1144612"/>
                <a:gd name="connsiteY64" fmla="*/ 189530 h 1044763"/>
                <a:gd name="connsiteX65" fmla="*/ 745601 w 1144612"/>
                <a:gd name="connsiteY65" fmla="*/ 179555 h 1044763"/>
                <a:gd name="connsiteX66" fmla="*/ 735626 w 1144612"/>
                <a:gd name="connsiteY66" fmla="*/ 169580 h 1044763"/>
                <a:gd name="connsiteX67" fmla="*/ 709025 w 1144612"/>
                <a:gd name="connsiteY67" fmla="*/ 149629 h 1044763"/>
                <a:gd name="connsiteX68" fmla="*/ 709025 w 1144612"/>
                <a:gd name="connsiteY68" fmla="*/ 96428 h 1044763"/>
                <a:gd name="connsiteX69" fmla="*/ 728976 w 1144612"/>
                <a:gd name="connsiteY69" fmla="*/ 89777 h 1044763"/>
                <a:gd name="connsiteX70" fmla="*/ 742276 w 1144612"/>
                <a:gd name="connsiteY70" fmla="*/ 66502 h 1044763"/>
                <a:gd name="connsiteX71" fmla="*/ 745601 w 1144612"/>
                <a:gd name="connsiteY71" fmla="*/ 56527 h 1044763"/>
                <a:gd name="connsiteX72" fmla="*/ 742276 w 1144612"/>
                <a:gd name="connsiteY72" fmla="*/ 36576 h 1044763"/>
                <a:gd name="connsiteX73" fmla="*/ 732301 w 1144612"/>
                <a:gd name="connsiteY73" fmla="*/ 33251 h 1044763"/>
                <a:gd name="connsiteX74" fmla="*/ 712350 w 1144612"/>
                <a:gd name="connsiteY74" fmla="*/ 19951 h 1044763"/>
                <a:gd name="connsiteX75" fmla="*/ 692400 w 1144612"/>
                <a:gd name="connsiteY75" fmla="*/ 13300 h 1044763"/>
                <a:gd name="connsiteX76" fmla="*/ 682425 w 1144612"/>
                <a:gd name="connsiteY76" fmla="*/ 9975 h 1044763"/>
                <a:gd name="connsiteX77" fmla="*/ 569372 w 1144612"/>
                <a:gd name="connsiteY77" fmla="*/ 13300 h 1044763"/>
                <a:gd name="connsiteX78" fmla="*/ 562721 w 1144612"/>
                <a:gd name="connsiteY78" fmla="*/ 19951 h 1044763"/>
                <a:gd name="connsiteX79" fmla="*/ 552746 w 1144612"/>
                <a:gd name="connsiteY79" fmla="*/ 33251 h 1044763"/>
                <a:gd name="connsiteX80" fmla="*/ 532796 w 1144612"/>
                <a:gd name="connsiteY80" fmla="*/ 53201 h 1044763"/>
                <a:gd name="connsiteX81" fmla="*/ 526145 w 1144612"/>
                <a:gd name="connsiteY81" fmla="*/ 76477 h 1044763"/>
                <a:gd name="connsiteX82" fmla="*/ 529470 w 1144612"/>
                <a:gd name="connsiteY82" fmla="*/ 99753 h 1044763"/>
                <a:gd name="connsiteX83" fmla="*/ 536121 w 1144612"/>
                <a:gd name="connsiteY83" fmla="*/ 106403 h 1044763"/>
                <a:gd name="connsiteX84" fmla="*/ 539446 w 1144612"/>
                <a:gd name="connsiteY84" fmla="*/ 119703 h 1044763"/>
                <a:gd name="connsiteX85" fmla="*/ 542771 w 1144612"/>
                <a:gd name="connsiteY85" fmla="*/ 129679 h 1044763"/>
                <a:gd name="connsiteX86" fmla="*/ 532796 w 1144612"/>
                <a:gd name="connsiteY86" fmla="*/ 133004 h 1044763"/>
                <a:gd name="connsiteX87" fmla="*/ 512845 w 1144612"/>
                <a:gd name="connsiteY87" fmla="*/ 119703 h 1044763"/>
                <a:gd name="connsiteX88" fmla="*/ 506195 w 1144612"/>
                <a:gd name="connsiteY88" fmla="*/ 109728 h 1044763"/>
                <a:gd name="connsiteX89" fmla="*/ 486244 w 1144612"/>
                <a:gd name="connsiteY89" fmla="*/ 93103 h 1044763"/>
                <a:gd name="connsiteX90" fmla="*/ 476269 w 1144612"/>
                <a:gd name="connsiteY90" fmla="*/ 89777 h 1044763"/>
                <a:gd name="connsiteX91" fmla="*/ 452993 w 1144612"/>
                <a:gd name="connsiteY91" fmla="*/ 99753 h 1044763"/>
                <a:gd name="connsiteX92" fmla="*/ 446343 w 1144612"/>
                <a:gd name="connsiteY92" fmla="*/ 109728 h 1044763"/>
                <a:gd name="connsiteX93" fmla="*/ 433043 w 1144612"/>
                <a:gd name="connsiteY93" fmla="*/ 116378 h 1044763"/>
                <a:gd name="connsiteX94" fmla="*/ 416417 w 1144612"/>
                <a:gd name="connsiteY94" fmla="*/ 133004 h 1044763"/>
                <a:gd name="connsiteX95" fmla="*/ 409767 w 1144612"/>
                <a:gd name="connsiteY95" fmla="*/ 142979 h 1044763"/>
                <a:gd name="connsiteX96" fmla="*/ 399792 w 1144612"/>
                <a:gd name="connsiteY96" fmla="*/ 149629 h 1044763"/>
                <a:gd name="connsiteX97" fmla="*/ 389817 w 1144612"/>
                <a:gd name="connsiteY97" fmla="*/ 169580 h 1044763"/>
                <a:gd name="connsiteX98" fmla="*/ 386492 w 1144612"/>
                <a:gd name="connsiteY98" fmla="*/ 182880 h 1044763"/>
                <a:gd name="connsiteX99" fmla="*/ 376516 w 1144612"/>
                <a:gd name="connsiteY99" fmla="*/ 186205 h 1044763"/>
                <a:gd name="connsiteX100" fmla="*/ 369866 w 1144612"/>
                <a:gd name="connsiteY100" fmla="*/ 199505 h 1044763"/>
                <a:gd name="connsiteX101" fmla="*/ 353241 w 1144612"/>
                <a:gd name="connsiteY101" fmla="*/ 212806 h 1044763"/>
                <a:gd name="connsiteX102" fmla="*/ 323315 w 1144612"/>
                <a:gd name="connsiteY102" fmla="*/ 202831 h 1044763"/>
                <a:gd name="connsiteX103" fmla="*/ 310014 w 1144612"/>
                <a:gd name="connsiteY103" fmla="*/ 212806 h 1044763"/>
                <a:gd name="connsiteX104" fmla="*/ 303364 w 1144612"/>
                <a:gd name="connsiteY104" fmla="*/ 232756 h 1044763"/>
                <a:gd name="connsiteX105" fmla="*/ 300039 w 1144612"/>
                <a:gd name="connsiteY105" fmla="*/ 242732 h 1044763"/>
                <a:gd name="connsiteX106" fmla="*/ 296714 w 1144612"/>
                <a:gd name="connsiteY106" fmla="*/ 259357 h 1044763"/>
                <a:gd name="connsiteX107" fmla="*/ 290064 w 1144612"/>
                <a:gd name="connsiteY107" fmla="*/ 269332 h 1044763"/>
                <a:gd name="connsiteX108" fmla="*/ 283414 w 1144612"/>
                <a:gd name="connsiteY108" fmla="*/ 275983 h 1044763"/>
                <a:gd name="connsiteX109" fmla="*/ 263463 w 1144612"/>
                <a:gd name="connsiteY109" fmla="*/ 282633 h 1044763"/>
                <a:gd name="connsiteX110" fmla="*/ 253488 w 1144612"/>
                <a:gd name="connsiteY110" fmla="*/ 285958 h 1044763"/>
                <a:gd name="connsiteX111" fmla="*/ 240188 w 1144612"/>
                <a:gd name="connsiteY111" fmla="*/ 292608 h 1044763"/>
                <a:gd name="connsiteX112" fmla="*/ 200286 w 1144612"/>
                <a:gd name="connsiteY112" fmla="*/ 295933 h 1044763"/>
                <a:gd name="connsiteX113" fmla="*/ 177011 w 1144612"/>
                <a:gd name="connsiteY113" fmla="*/ 302583 h 1044763"/>
                <a:gd name="connsiteX114" fmla="*/ 167036 w 1144612"/>
                <a:gd name="connsiteY114" fmla="*/ 309233 h 1044763"/>
                <a:gd name="connsiteX115" fmla="*/ 113834 w 1144612"/>
                <a:gd name="connsiteY115" fmla="*/ 312559 h 1044763"/>
                <a:gd name="connsiteX116" fmla="*/ 103859 w 1144612"/>
                <a:gd name="connsiteY116" fmla="*/ 315884 h 1044763"/>
                <a:gd name="connsiteX117" fmla="*/ 97209 w 1144612"/>
                <a:gd name="connsiteY117" fmla="*/ 325859 h 1044763"/>
                <a:gd name="connsiteX118" fmla="*/ 83908 w 1144612"/>
                <a:gd name="connsiteY118" fmla="*/ 342484 h 1044763"/>
                <a:gd name="connsiteX119" fmla="*/ 73933 w 1144612"/>
                <a:gd name="connsiteY119" fmla="*/ 362435 h 1044763"/>
                <a:gd name="connsiteX120" fmla="*/ 67283 w 1144612"/>
                <a:gd name="connsiteY120" fmla="*/ 379060 h 1044763"/>
                <a:gd name="connsiteX121" fmla="*/ 53982 w 1144612"/>
                <a:gd name="connsiteY121" fmla="*/ 399011 h 1044763"/>
                <a:gd name="connsiteX122" fmla="*/ 44007 w 1144612"/>
                <a:gd name="connsiteY122" fmla="*/ 458863 h 1044763"/>
                <a:gd name="connsiteX123" fmla="*/ 37357 w 1144612"/>
                <a:gd name="connsiteY123" fmla="*/ 478813 h 1044763"/>
                <a:gd name="connsiteX124" fmla="*/ 44007 w 1144612"/>
                <a:gd name="connsiteY124" fmla="*/ 628442 h 1044763"/>
                <a:gd name="connsiteX125" fmla="*/ 47332 w 1144612"/>
                <a:gd name="connsiteY125" fmla="*/ 638417 h 1044763"/>
                <a:gd name="connsiteX126" fmla="*/ 50657 w 1144612"/>
                <a:gd name="connsiteY126" fmla="*/ 651718 h 1044763"/>
                <a:gd name="connsiteX127" fmla="*/ 44007 w 1144612"/>
                <a:gd name="connsiteY127" fmla="*/ 734845 h 1044763"/>
                <a:gd name="connsiteX128" fmla="*/ 40682 w 1144612"/>
                <a:gd name="connsiteY128" fmla="*/ 748145 h 1044763"/>
                <a:gd name="connsiteX129" fmla="*/ 27382 w 1144612"/>
                <a:gd name="connsiteY129" fmla="*/ 794697 h 1044763"/>
                <a:gd name="connsiteX130" fmla="*/ 17406 w 1144612"/>
                <a:gd name="connsiteY130" fmla="*/ 788047 h 1044763"/>
                <a:gd name="connsiteX131" fmla="*/ 7431 w 1144612"/>
                <a:gd name="connsiteY131" fmla="*/ 794697 h 1044763"/>
                <a:gd name="connsiteX132" fmla="*/ 7431 w 1144612"/>
                <a:gd name="connsiteY132" fmla="*/ 834598 h 1044763"/>
                <a:gd name="connsiteX133" fmla="*/ 14081 w 1144612"/>
                <a:gd name="connsiteY133" fmla="*/ 844573 h 1044763"/>
                <a:gd name="connsiteX134" fmla="*/ 20732 w 1144612"/>
                <a:gd name="connsiteY134" fmla="*/ 857873 h 1044763"/>
                <a:gd name="connsiteX135" fmla="*/ 24057 w 1144612"/>
                <a:gd name="connsiteY135" fmla="*/ 867849 h 1044763"/>
                <a:gd name="connsiteX136" fmla="*/ 30707 w 1144612"/>
                <a:gd name="connsiteY136" fmla="*/ 877824 h 1044763"/>
                <a:gd name="connsiteX137" fmla="*/ 40682 w 1144612"/>
                <a:gd name="connsiteY137" fmla="*/ 901100 h 1044763"/>
                <a:gd name="connsiteX138" fmla="*/ 50657 w 1144612"/>
                <a:gd name="connsiteY138" fmla="*/ 904425 h 1044763"/>
                <a:gd name="connsiteX139" fmla="*/ 57308 w 1144612"/>
                <a:gd name="connsiteY139" fmla="*/ 911075 h 1044763"/>
                <a:gd name="connsiteX140" fmla="*/ 97209 w 1144612"/>
                <a:gd name="connsiteY140" fmla="*/ 897775 h 1044763"/>
                <a:gd name="connsiteX141" fmla="*/ 107184 w 1144612"/>
                <a:gd name="connsiteY141" fmla="*/ 887799 h 1044763"/>
                <a:gd name="connsiteX142" fmla="*/ 113834 w 1144612"/>
                <a:gd name="connsiteY142" fmla="*/ 874499 h 1044763"/>
                <a:gd name="connsiteX143" fmla="*/ 120484 w 1144612"/>
                <a:gd name="connsiteY143" fmla="*/ 864524 h 1044763"/>
                <a:gd name="connsiteX144" fmla="*/ 123809 w 1144612"/>
                <a:gd name="connsiteY144" fmla="*/ 854548 h 1044763"/>
                <a:gd name="connsiteX145" fmla="*/ 157060 w 1144612"/>
                <a:gd name="connsiteY145" fmla="*/ 851223 h 1044763"/>
                <a:gd name="connsiteX146" fmla="*/ 303364 w 1144612"/>
                <a:gd name="connsiteY146" fmla="*/ 844573 h 1044763"/>
                <a:gd name="connsiteX147" fmla="*/ 313340 w 1144612"/>
                <a:gd name="connsiteY147" fmla="*/ 834598 h 1044763"/>
                <a:gd name="connsiteX148" fmla="*/ 329965 w 1144612"/>
                <a:gd name="connsiteY148" fmla="*/ 821297 h 1044763"/>
                <a:gd name="connsiteX149" fmla="*/ 336615 w 1144612"/>
                <a:gd name="connsiteY149" fmla="*/ 811322 h 1044763"/>
                <a:gd name="connsiteX150" fmla="*/ 349916 w 1144612"/>
                <a:gd name="connsiteY150" fmla="*/ 804672 h 1044763"/>
                <a:gd name="connsiteX151" fmla="*/ 429718 w 1144612"/>
                <a:gd name="connsiteY151" fmla="*/ 798022 h 1044763"/>
                <a:gd name="connsiteX152" fmla="*/ 466294 w 1144612"/>
                <a:gd name="connsiteY152" fmla="*/ 801347 h 1044763"/>
                <a:gd name="connsiteX153" fmla="*/ 492894 w 1144612"/>
                <a:gd name="connsiteY153" fmla="*/ 827948 h 1044763"/>
                <a:gd name="connsiteX154" fmla="*/ 509520 w 1144612"/>
                <a:gd name="connsiteY154" fmla="*/ 847898 h 1044763"/>
                <a:gd name="connsiteX155" fmla="*/ 516170 w 1144612"/>
                <a:gd name="connsiteY155" fmla="*/ 867849 h 1044763"/>
                <a:gd name="connsiteX156" fmla="*/ 526145 w 1144612"/>
                <a:gd name="connsiteY156" fmla="*/ 887799 h 1044763"/>
                <a:gd name="connsiteX157" fmla="*/ 536121 w 1144612"/>
                <a:gd name="connsiteY157" fmla="*/ 897775 h 1044763"/>
                <a:gd name="connsiteX158" fmla="*/ 546096 w 1144612"/>
                <a:gd name="connsiteY158" fmla="*/ 901100 h 1044763"/>
                <a:gd name="connsiteX159" fmla="*/ 579347 w 1144612"/>
                <a:gd name="connsiteY159" fmla="*/ 904425 h 1044763"/>
                <a:gd name="connsiteX160" fmla="*/ 585997 w 1144612"/>
                <a:gd name="connsiteY160" fmla="*/ 877824 h 1044763"/>
                <a:gd name="connsiteX161" fmla="*/ 592647 w 1144612"/>
                <a:gd name="connsiteY161" fmla="*/ 844573 h 1044763"/>
                <a:gd name="connsiteX162" fmla="*/ 612598 w 1144612"/>
                <a:gd name="connsiteY162" fmla="*/ 851223 h 1044763"/>
                <a:gd name="connsiteX163" fmla="*/ 622573 w 1144612"/>
                <a:gd name="connsiteY163" fmla="*/ 861199 h 1044763"/>
                <a:gd name="connsiteX164" fmla="*/ 645849 w 1144612"/>
                <a:gd name="connsiteY164" fmla="*/ 874499 h 1044763"/>
                <a:gd name="connsiteX165" fmla="*/ 655824 w 1144612"/>
                <a:gd name="connsiteY165" fmla="*/ 884474 h 1044763"/>
                <a:gd name="connsiteX166" fmla="*/ 652499 w 1144612"/>
                <a:gd name="connsiteY166" fmla="*/ 911075 h 1044763"/>
                <a:gd name="connsiteX167" fmla="*/ 642524 w 1144612"/>
                <a:gd name="connsiteY167" fmla="*/ 934351 h 1044763"/>
                <a:gd name="connsiteX168" fmla="*/ 625898 w 1144612"/>
                <a:gd name="connsiteY168" fmla="*/ 947651 h 1044763"/>
                <a:gd name="connsiteX169" fmla="*/ 622573 w 1144612"/>
                <a:gd name="connsiteY169" fmla="*/ 957626 h 1044763"/>
                <a:gd name="connsiteX170" fmla="*/ 632548 w 1144612"/>
                <a:gd name="connsiteY170" fmla="*/ 984227 h 1044763"/>
                <a:gd name="connsiteX171" fmla="*/ 642524 w 1144612"/>
                <a:gd name="connsiteY171" fmla="*/ 994202 h 1044763"/>
                <a:gd name="connsiteX172" fmla="*/ 655824 w 1144612"/>
                <a:gd name="connsiteY172" fmla="*/ 997527 h 1044763"/>
                <a:gd name="connsiteX173" fmla="*/ 665799 w 1144612"/>
                <a:gd name="connsiteY173" fmla="*/ 1000852 h 1044763"/>
                <a:gd name="connsiteX174" fmla="*/ 679100 w 1144612"/>
                <a:gd name="connsiteY174" fmla="*/ 1007503 h 1044763"/>
                <a:gd name="connsiteX175" fmla="*/ 699050 w 1144612"/>
                <a:gd name="connsiteY175" fmla="*/ 1010828 h 1044763"/>
                <a:gd name="connsiteX176" fmla="*/ 709025 w 1144612"/>
                <a:gd name="connsiteY176" fmla="*/ 1014153 h 1044763"/>
                <a:gd name="connsiteX177" fmla="*/ 715676 w 1144612"/>
                <a:gd name="connsiteY177" fmla="*/ 1024128 h 1044763"/>
                <a:gd name="connsiteX178" fmla="*/ 735626 w 1144612"/>
                <a:gd name="connsiteY178" fmla="*/ 1040753 h 1044763"/>
                <a:gd name="connsiteX179" fmla="*/ 745601 w 1144612"/>
                <a:gd name="connsiteY179" fmla="*/ 1044079 h 1044763"/>
                <a:gd name="connsiteX180" fmla="*/ 802128 w 1144612"/>
                <a:gd name="connsiteY180" fmla="*/ 1040753 h 1044763"/>
                <a:gd name="connsiteX181" fmla="*/ 822078 w 1144612"/>
                <a:gd name="connsiteY181" fmla="*/ 1027453 h 1044763"/>
                <a:gd name="connsiteX182" fmla="*/ 845354 w 1144612"/>
                <a:gd name="connsiteY182" fmla="*/ 1020803 h 1044763"/>
                <a:gd name="connsiteX183" fmla="*/ 865305 w 1144612"/>
                <a:gd name="connsiteY183" fmla="*/ 1014153 h 1044763"/>
                <a:gd name="connsiteX184" fmla="*/ 861980 w 1144612"/>
                <a:gd name="connsiteY184" fmla="*/ 987552 h 1044763"/>
                <a:gd name="connsiteX185" fmla="*/ 865305 w 1144612"/>
                <a:gd name="connsiteY185" fmla="*/ 977577 h 1044763"/>
                <a:gd name="connsiteX186" fmla="*/ 845354 w 1144612"/>
                <a:gd name="connsiteY186" fmla="*/ 1014153 h 104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1144612" h="1044763">
                  <a:moveTo>
                    <a:pt x="845354" y="1014153"/>
                  </a:moveTo>
                  <a:cubicBezTo>
                    <a:pt x="843137" y="1016924"/>
                    <a:pt x="849787" y="1000852"/>
                    <a:pt x="852004" y="994202"/>
                  </a:cubicBezTo>
                  <a:cubicBezTo>
                    <a:pt x="853112" y="990877"/>
                    <a:pt x="852851" y="986705"/>
                    <a:pt x="855329" y="984227"/>
                  </a:cubicBezTo>
                  <a:cubicBezTo>
                    <a:pt x="857546" y="982010"/>
                    <a:pt x="859115" y="978850"/>
                    <a:pt x="861980" y="977577"/>
                  </a:cubicBezTo>
                  <a:cubicBezTo>
                    <a:pt x="869353" y="974300"/>
                    <a:pt x="877471" y="973050"/>
                    <a:pt x="885255" y="970927"/>
                  </a:cubicBezTo>
                  <a:cubicBezTo>
                    <a:pt x="908211" y="964666"/>
                    <a:pt x="889423" y="970645"/>
                    <a:pt x="908531" y="964276"/>
                  </a:cubicBezTo>
                  <a:lnTo>
                    <a:pt x="938457" y="934351"/>
                  </a:lnTo>
                  <a:cubicBezTo>
                    <a:pt x="940674" y="932134"/>
                    <a:pt x="943368" y="930309"/>
                    <a:pt x="945107" y="927700"/>
                  </a:cubicBezTo>
                  <a:cubicBezTo>
                    <a:pt x="947324" y="924375"/>
                    <a:pt x="949843" y="921233"/>
                    <a:pt x="951757" y="917725"/>
                  </a:cubicBezTo>
                  <a:cubicBezTo>
                    <a:pt x="956504" y="909022"/>
                    <a:pt x="958047" y="898134"/>
                    <a:pt x="965057" y="891124"/>
                  </a:cubicBezTo>
                  <a:cubicBezTo>
                    <a:pt x="984509" y="871673"/>
                    <a:pt x="977336" y="881020"/>
                    <a:pt x="988333" y="864524"/>
                  </a:cubicBezTo>
                  <a:cubicBezTo>
                    <a:pt x="994030" y="847432"/>
                    <a:pt x="987478" y="860283"/>
                    <a:pt x="1001633" y="847898"/>
                  </a:cubicBezTo>
                  <a:cubicBezTo>
                    <a:pt x="1007531" y="842737"/>
                    <a:pt x="1012717" y="836815"/>
                    <a:pt x="1018259" y="831273"/>
                  </a:cubicBezTo>
                  <a:cubicBezTo>
                    <a:pt x="1021584" y="827948"/>
                    <a:pt x="1024472" y="824118"/>
                    <a:pt x="1028234" y="821297"/>
                  </a:cubicBezTo>
                  <a:cubicBezTo>
                    <a:pt x="1032667" y="817972"/>
                    <a:pt x="1037615" y="815240"/>
                    <a:pt x="1041534" y="811322"/>
                  </a:cubicBezTo>
                  <a:cubicBezTo>
                    <a:pt x="1044360" y="808496"/>
                    <a:pt x="1045553" y="804355"/>
                    <a:pt x="1048185" y="801347"/>
                  </a:cubicBezTo>
                  <a:cubicBezTo>
                    <a:pt x="1061803" y="785784"/>
                    <a:pt x="1061263" y="787086"/>
                    <a:pt x="1074785" y="778071"/>
                  </a:cubicBezTo>
                  <a:cubicBezTo>
                    <a:pt x="1075893" y="774746"/>
                    <a:pt x="1075632" y="770574"/>
                    <a:pt x="1078110" y="768096"/>
                  </a:cubicBezTo>
                  <a:cubicBezTo>
                    <a:pt x="1083762" y="762445"/>
                    <a:pt x="1098061" y="754796"/>
                    <a:pt x="1098061" y="754796"/>
                  </a:cubicBezTo>
                  <a:cubicBezTo>
                    <a:pt x="1112325" y="726265"/>
                    <a:pt x="1095889" y="753641"/>
                    <a:pt x="1114686" y="734845"/>
                  </a:cubicBezTo>
                  <a:cubicBezTo>
                    <a:pt x="1117512" y="732019"/>
                    <a:pt x="1118779" y="727940"/>
                    <a:pt x="1121337" y="724870"/>
                  </a:cubicBezTo>
                  <a:cubicBezTo>
                    <a:pt x="1124347" y="721258"/>
                    <a:pt x="1127987" y="718220"/>
                    <a:pt x="1131312" y="714895"/>
                  </a:cubicBezTo>
                  <a:cubicBezTo>
                    <a:pt x="1139529" y="690242"/>
                    <a:pt x="1134827" y="701214"/>
                    <a:pt x="1144612" y="681644"/>
                  </a:cubicBezTo>
                  <a:cubicBezTo>
                    <a:pt x="1143504" y="605167"/>
                    <a:pt x="1143411" y="528668"/>
                    <a:pt x="1141287" y="452212"/>
                  </a:cubicBezTo>
                  <a:cubicBezTo>
                    <a:pt x="1141190" y="448708"/>
                    <a:pt x="1139664" y="445301"/>
                    <a:pt x="1137962" y="442237"/>
                  </a:cubicBezTo>
                  <a:cubicBezTo>
                    <a:pt x="1134081" y="435250"/>
                    <a:pt x="1124662" y="422287"/>
                    <a:pt x="1124662" y="422287"/>
                  </a:cubicBezTo>
                  <a:cubicBezTo>
                    <a:pt x="1123554" y="418962"/>
                    <a:pt x="1122905" y="415446"/>
                    <a:pt x="1121337" y="412311"/>
                  </a:cubicBezTo>
                  <a:cubicBezTo>
                    <a:pt x="1118909" y="407454"/>
                    <a:pt x="1106965" y="392042"/>
                    <a:pt x="1104711" y="389036"/>
                  </a:cubicBezTo>
                  <a:cubicBezTo>
                    <a:pt x="1098353" y="369959"/>
                    <a:pt x="1105939" y="387763"/>
                    <a:pt x="1091411" y="369085"/>
                  </a:cubicBezTo>
                  <a:cubicBezTo>
                    <a:pt x="1086504" y="362776"/>
                    <a:pt x="1083761" y="354787"/>
                    <a:pt x="1078110" y="349135"/>
                  </a:cubicBezTo>
                  <a:cubicBezTo>
                    <a:pt x="1070234" y="341258"/>
                    <a:pt x="1061919" y="333811"/>
                    <a:pt x="1058160" y="322534"/>
                  </a:cubicBezTo>
                  <a:cubicBezTo>
                    <a:pt x="1049803" y="297462"/>
                    <a:pt x="1061076" y="328366"/>
                    <a:pt x="1048185" y="302583"/>
                  </a:cubicBezTo>
                  <a:cubicBezTo>
                    <a:pt x="1046618" y="299448"/>
                    <a:pt x="1046310" y="295799"/>
                    <a:pt x="1044860" y="292608"/>
                  </a:cubicBezTo>
                  <a:cubicBezTo>
                    <a:pt x="1040758" y="283583"/>
                    <a:pt x="1034694" y="275412"/>
                    <a:pt x="1031559" y="266007"/>
                  </a:cubicBezTo>
                  <a:cubicBezTo>
                    <a:pt x="1030451" y="262682"/>
                    <a:pt x="1029936" y="259096"/>
                    <a:pt x="1028234" y="256032"/>
                  </a:cubicBezTo>
                  <a:cubicBezTo>
                    <a:pt x="1024353" y="249045"/>
                    <a:pt x="1019367" y="242731"/>
                    <a:pt x="1014934" y="236081"/>
                  </a:cubicBezTo>
                  <a:cubicBezTo>
                    <a:pt x="1012717" y="232756"/>
                    <a:pt x="1010071" y="229680"/>
                    <a:pt x="1008284" y="226106"/>
                  </a:cubicBezTo>
                  <a:cubicBezTo>
                    <a:pt x="999530" y="208600"/>
                    <a:pt x="1005138" y="216311"/>
                    <a:pt x="991658" y="202831"/>
                  </a:cubicBezTo>
                  <a:cubicBezTo>
                    <a:pt x="990550" y="199506"/>
                    <a:pt x="990035" y="195919"/>
                    <a:pt x="988333" y="192855"/>
                  </a:cubicBezTo>
                  <a:cubicBezTo>
                    <a:pt x="984452" y="185868"/>
                    <a:pt x="975033" y="172905"/>
                    <a:pt x="975033" y="172905"/>
                  </a:cubicBezTo>
                  <a:cubicBezTo>
                    <a:pt x="973944" y="166372"/>
                    <a:pt x="970377" y="143645"/>
                    <a:pt x="968382" y="136329"/>
                  </a:cubicBezTo>
                  <a:cubicBezTo>
                    <a:pt x="966537" y="129566"/>
                    <a:pt x="963949" y="123028"/>
                    <a:pt x="961732" y="116378"/>
                  </a:cubicBezTo>
                  <a:lnTo>
                    <a:pt x="958407" y="106403"/>
                  </a:lnTo>
                  <a:lnTo>
                    <a:pt x="955082" y="96428"/>
                  </a:lnTo>
                  <a:cubicBezTo>
                    <a:pt x="953974" y="82019"/>
                    <a:pt x="953353" y="67564"/>
                    <a:pt x="951757" y="53201"/>
                  </a:cubicBezTo>
                  <a:cubicBezTo>
                    <a:pt x="951133" y="47584"/>
                    <a:pt x="949231" y="42171"/>
                    <a:pt x="948432" y="36576"/>
                  </a:cubicBezTo>
                  <a:cubicBezTo>
                    <a:pt x="947013" y="26640"/>
                    <a:pt x="948834" y="15969"/>
                    <a:pt x="945107" y="6650"/>
                  </a:cubicBezTo>
                  <a:cubicBezTo>
                    <a:pt x="943805" y="3396"/>
                    <a:pt x="938502" y="4288"/>
                    <a:pt x="935132" y="3325"/>
                  </a:cubicBezTo>
                  <a:cubicBezTo>
                    <a:pt x="930738" y="2070"/>
                    <a:pt x="926265" y="1108"/>
                    <a:pt x="921831" y="0"/>
                  </a:cubicBezTo>
                  <a:cubicBezTo>
                    <a:pt x="918506" y="3325"/>
                    <a:pt x="914140" y="5864"/>
                    <a:pt x="911856" y="9975"/>
                  </a:cubicBezTo>
                  <a:cubicBezTo>
                    <a:pt x="908452" y="16103"/>
                    <a:pt x="907220" y="23212"/>
                    <a:pt x="905206" y="29926"/>
                  </a:cubicBezTo>
                  <a:cubicBezTo>
                    <a:pt x="903893" y="34303"/>
                    <a:pt x="903925" y="39139"/>
                    <a:pt x="901881" y="43226"/>
                  </a:cubicBezTo>
                  <a:cubicBezTo>
                    <a:pt x="900479" y="46030"/>
                    <a:pt x="897447" y="47659"/>
                    <a:pt x="895230" y="49876"/>
                  </a:cubicBezTo>
                  <a:cubicBezTo>
                    <a:pt x="893013" y="58743"/>
                    <a:pt x="891470" y="67806"/>
                    <a:pt x="888580" y="76477"/>
                  </a:cubicBezTo>
                  <a:cubicBezTo>
                    <a:pt x="887472" y="79802"/>
                    <a:pt x="886994" y="83409"/>
                    <a:pt x="885255" y="86452"/>
                  </a:cubicBezTo>
                  <a:cubicBezTo>
                    <a:pt x="882506" y="91264"/>
                    <a:pt x="877971" y="94908"/>
                    <a:pt x="875280" y="99753"/>
                  </a:cubicBezTo>
                  <a:cubicBezTo>
                    <a:pt x="872381" y="104970"/>
                    <a:pt x="871758" y="111295"/>
                    <a:pt x="868630" y="116378"/>
                  </a:cubicBezTo>
                  <a:cubicBezTo>
                    <a:pt x="853083" y="141641"/>
                    <a:pt x="855449" y="138466"/>
                    <a:pt x="838704" y="149629"/>
                  </a:cubicBezTo>
                  <a:cubicBezTo>
                    <a:pt x="822006" y="174676"/>
                    <a:pt x="841615" y="142839"/>
                    <a:pt x="828729" y="172905"/>
                  </a:cubicBezTo>
                  <a:cubicBezTo>
                    <a:pt x="827155" y="176578"/>
                    <a:pt x="824295" y="179555"/>
                    <a:pt x="822078" y="182880"/>
                  </a:cubicBezTo>
                  <a:cubicBezTo>
                    <a:pt x="819374" y="190992"/>
                    <a:pt x="818548" y="196386"/>
                    <a:pt x="812103" y="202831"/>
                  </a:cubicBezTo>
                  <a:cubicBezTo>
                    <a:pt x="809277" y="205657"/>
                    <a:pt x="805453" y="207264"/>
                    <a:pt x="802128" y="209481"/>
                  </a:cubicBezTo>
                  <a:cubicBezTo>
                    <a:pt x="798803" y="207264"/>
                    <a:pt x="795727" y="204618"/>
                    <a:pt x="792153" y="202831"/>
                  </a:cubicBezTo>
                  <a:cubicBezTo>
                    <a:pt x="789018" y="201263"/>
                    <a:pt x="784914" y="201695"/>
                    <a:pt x="782177" y="199505"/>
                  </a:cubicBezTo>
                  <a:cubicBezTo>
                    <a:pt x="779057" y="197009"/>
                    <a:pt x="778779" y="191853"/>
                    <a:pt x="775527" y="189530"/>
                  </a:cubicBezTo>
                  <a:cubicBezTo>
                    <a:pt x="768784" y="184714"/>
                    <a:pt x="753876" y="181624"/>
                    <a:pt x="745601" y="179555"/>
                  </a:cubicBezTo>
                  <a:cubicBezTo>
                    <a:pt x="742276" y="176230"/>
                    <a:pt x="739338" y="172467"/>
                    <a:pt x="735626" y="169580"/>
                  </a:cubicBezTo>
                  <a:cubicBezTo>
                    <a:pt x="701781" y="143255"/>
                    <a:pt x="725755" y="166357"/>
                    <a:pt x="709025" y="149629"/>
                  </a:cubicBezTo>
                  <a:cubicBezTo>
                    <a:pt x="702970" y="131465"/>
                    <a:pt x="697844" y="120387"/>
                    <a:pt x="709025" y="96428"/>
                  </a:cubicBezTo>
                  <a:cubicBezTo>
                    <a:pt x="711989" y="90076"/>
                    <a:pt x="728976" y="89777"/>
                    <a:pt x="728976" y="89777"/>
                  </a:cubicBezTo>
                  <a:cubicBezTo>
                    <a:pt x="735655" y="79759"/>
                    <a:pt x="737214" y="78314"/>
                    <a:pt x="742276" y="66502"/>
                  </a:cubicBezTo>
                  <a:cubicBezTo>
                    <a:pt x="743657" y="63281"/>
                    <a:pt x="744493" y="59852"/>
                    <a:pt x="745601" y="56527"/>
                  </a:cubicBezTo>
                  <a:cubicBezTo>
                    <a:pt x="744493" y="49877"/>
                    <a:pt x="745621" y="42430"/>
                    <a:pt x="742276" y="36576"/>
                  </a:cubicBezTo>
                  <a:cubicBezTo>
                    <a:pt x="740537" y="33533"/>
                    <a:pt x="735365" y="34953"/>
                    <a:pt x="732301" y="33251"/>
                  </a:cubicBezTo>
                  <a:cubicBezTo>
                    <a:pt x="725314" y="29370"/>
                    <a:pt x="719932" y="22479"/>
                    <a:pt x="712350" y="19951"/>
                  </a:cubicBezTo>
                  <a:lnTo>
                    <a:pt x="692400" y="13300"/>
                  </a:lnTo>
                  <a:lnTo>
                    <a:pt x="682425" y="9975"/>
                  </a:lnTo>
                  <a:cubicBezTo>
                    <a:pt x="644741" y="11083"/>
                    <a:pt x="606942" y="10169"/>
                    <a:pt x="569372" y="13300"/>
                  </a:cubicBezTo>
                  <a:cubicBezTo>
                    <a:pt x="566248" y="13560"/>
                    <a:pt x="564728" y="17542"/>
                    <a:pt x="562721" y="19951"/>
                  </a:cubicBezTo>
                  <a:cubicBezTo>
                    <a:pt x="559173" y="24208"/>
                    <a:pt x="556453" y="29132"/>
                    <a:pt x="552746" y="33251"/>
                  </a:cubicBezTo>
                  <a:cubicBezTo>
                    <a:pt x="546455" y="40241"/>
                    <a:pt x="532796" y="53201"/>
                    <a:pt x="532796" y="53201"/>
                  </a:cubicBezTo>
                  <a:cubicBezTo>
                    <a:pt x="531227" y="57906"/>
                    <a:pt x="526145" y="72299"/>
                    <a:pt x="526145" y="76477"/>
                  </a:cubicBezTo>
                  <a:cubicBezTo>
                    <a:pt x="526145" y="84314"/>
                    <a:pt x="526991" y="92318"/>
                    <a:pt x="529470" y="99753"/>
                  </a:cubicBezTo>
                  <a:cubicBezTo>
                    <a:pt x="530461" y="102727"/>
                    <a:pt x="533904" y="104186"/>
                    <a:pt x="536121" y="106403"/>
                  </a:cubicBezTo>
                  <a:cubicBezTo>
                    <a:pt x="537229" y="110836"/>
                    <a:pt x="538191" y="115309"/>
                    <a:pt x="539446" y="119703"/>
                  </a:cubicBezTo>
                  <a:cubicBezTo>
                    <a:pt x="540409" y="123073"/>
                    <a:pt x="544338" y="126544"/>
                    <a:pt x="542771" y="129679"/>
                  </a:cubicBezTo>
                  <a:cubicBezTo>
                    <a:pt x="541204" y="132814"/>
                    <a:pt x="536121" y="131896"/>
                    <a:pt x="532796" y="133004"/>
                  </a:cubicBezTo>
                  <a:cubicBezTo>
                    <a:pt x="526146" y="128570"/>
                    <a:pt x="517279" y="126353"/>
                    <a:pt x="512845" y="119703"/>
                  </a:cubicBezTo>
                  <a:cubicBezTo>
                    <a:pt x="510628" y="116378"/>
                    <a:pt x="508753" y="112798"/>
                    <a:pt x="506195" y="109728"/>
                  </a:cubicBezTo>
                  <a:cubicBezTo>
                    <a:pt x="500940" y="103423"/>
                    <a:pt x="493719" y="96841"/>
                    <a:pt x="486244" y="93103"/>
                  </a:cubicBezTo>
                  <a:cubicBezTo>
                    <a:pt x="483109" y="91535"/>
                    <a:pt x="479594" y="90886"/>
                    <a:pt x="476269" y="89777"/>
                  </a:cubicBezTo>
                  <a:cubicBezTo>
                    <a:pt x="456156" y="109893"/>
                    <a:pt x="489759" y="78745"/>
                    <a:pt x="452993" y="99753"/>
                  </a:cubicBezTo>
                  <a:cubicBezTo>
                    <a:pt x="449523" y="101736"/>
                    <a:pt x="449413" y="107170"/>
                    <a:pt x="446343" y="109728"/>
                  </a:cubicBezTo>
                  <a:cubicBezTo>
                    <a:pt x="442535" y="112901"/>
                    <a:pt x="436956" y="113335"/>
                    <a:pt x="433043" y="116378"/>
                  </a:cubicBezTo>
                  <a:cubicBezTo>
                    <a:pt x="426856" y="121190"/>
                    <a:pt x="420765" y="126483"/>
                    <a:pt x="416417" y="133004"/>
                  </a:cubicBezTo>
                  <a:cubicBezTo>
                    <a:pt x="414200" y="136329"/>
                    <a:pt x="412593" y="140153"/>
                    <a:pt x="409767" y="142979"/>
                  </a:cubicBezTo>
                  <a:cubicBezTo>
                    <a:pt x="406941" y="145805"/>
                    <a:pt x="403117" y="147412"/>
                    <a:pt x="399792" y="149629"/>
                  </a:cubicBezTo>
                  <a:cubicBezTo>
                    <a:pt x="392505" y="160559"/>
                    <a:pt x="393259" y="157533"/>
                    <a:pt x="389817" y="169580"/>
                  </a:cubicBezTo>
                  <a:cubicBezTo>
                    <a:pt x="388562" y="173974"/>
                    <a:pt x="389347" y="179312"/>
                    <a:pt x="386492" y="182880"/>
                  </a:cubicBezTo>
                  <a:cubicBezTo>
                    <a:pt x="384302" y="185617"/>
                    <a:pt x="379841" y="185097"/>
                    <a:pt x="376516" y="186205"/>
                  </a:cubicBezTo>
                  <a:cubicBezTo>
                    <a:pt x="374299" y="190638"/>
                    <a:pt x="372615" y="195381"/>
                    <a:pt x="369866" y="199505"/>
                  </a:cubicBezTo>
                  <a:cubicBezTo>
                    <a:pt x="366074" y="205193"/>
                    <a:pt x="358579" y="209247"/>
                    <a:pt x="353241" y="212806"/>
                  </a:cubicBezTo>
                  <a:cubicBezTo>
                    <a:pt x="335944" y="195509"/>
                    <a:pt x="346088" y="198275"/>
                    <a:pt x="323315" y="202831"/>
                  </a:cubicBezTo>
                  <a:cubicBezTo>
                    <a:pt x="318881" y="206156"/>
                    <a:pt x="313088" y="208195"/>
                    <a:pt x="310014" y="212806"/>
                  </a:cubicBezTo>
                  <a:cubicBezTo>
                    <a:pt x="306126" y="218638"/>
                    <a:pt x="305581" y="226106"/>
                    <a:pt x="303364" y="232756"/>
                  </a:cubicBezTo>
                  <a:cubicBezTo>
                    <a:pt x="302256" y="236081"/>
                    <a:pt x="300726" y="239295"/>
                    <a:pt x="300039" y="242732"/>
                  </a:cubicBezTo>
                  <a:cubicBezTo>
                    <a:pt x="298931" y="248274"/>
                    <a:pt x="298698" y="254065"/>
                    <a:pt x="296714" y="259357"/>
                  </a:cubicBezTo>
                  <a:cubicBezTo>
                    <a:pt x="295311" y="263099"/>
                    <a:pt x="292560" y="266211"/>
                    <a:pt x="290064" y="269332"/>
                  </a:cubicBezTo>
                  <a:cubicBezTo>
                    <a:pt x="288106" y="271780"/>
                    <a:pt x="286218" y="274581"/>
                    <a:pt x="283414" y="275983"/>
                  </a:cubicBezTo>
                  <a:cubicBezTo>
                    <a:pt x="277144" y="279118"/>
                    <a:pt x="270113" y="280416"/>
                    <a:pt x="263463" y="282633"/>
                  </a:cubicBezTo>
                  <a:cubicBezTo>
                    <a:pt x="260138" y="283741"/>
                    <a:pt x="256623" y="284391"/>
                    <a:pt x="253488" y="285958"/>
                  </a:cubicBezTo>
                  <a:cubicBezTo>
                    <a:pt x="249055" y="288175"/>
                    <a:pt x="245060" y="291695"/>
                    <a:pt x="240188" y="292608"/>
                  </a:cubicBezTo>
                  <a:cubicBezTo>
                    <a:pt x="227070" y="295068"/>
                    <a:pt x="213587" y="294825"/>
                    <a:pt x="200286" y="295933"/>
                  </a:cubicBezTo>
                  <a:cubicBezTo>
                    <a:pt x="196025" y="296998"/>
                    <a:pt x="181781" y="300198"/>
                    <a:pt x="177011" y="302583"/>
                  </a:cubicBezTo>
                  <a:cubicBezTo>
                    <a:pt x="173437" y="304370"/>
                    <a:pt x="170983" y="308610"/>
                    <a:pt x="167036" y="309233"/>
                  </a:cubicBezTo>
                  <a:cubicBezTo>
                    <a:pt x="149485" y="312004"/>
                    <a:pt x="131568" y="311450"/>
                    <a:pt x="113834" y="312559"/>
                  </a:cubicBezTo>
                  <a:cubicBezTo>
                    <a:pt x="110509" y="313667"/>
                    <a:pt x="106596" y="313695"/>
                    <a:pt x="103859" y="315884"/>
                  </a:cubicBezTo>
                  <a:cubicBezTo>
                    <a:pt x="100739" y="318380"/>
                    <a:pt x="99705" y="322739"/>
                    <a:pt x="97209" y="325859"/>
                  </a:cubicBezTo>
                  <a:cubicBezTo>
                    <a:pt x="78257" y="349548"/>
                    <a:pt x="104375" y="311783"/>
                    <a:pt x="83908" y="342484"/>
                  </a:cubicBezTo>
                  <a:cubicBezTo>
                    <a:pt x="75551" y="367556"/>
                    <a:pt x="86823" y="336655"/>
                    <a:pt x="73933" y="362435"/>
                  </a:cubicBezTo>
                  <a:cubicBezTo>
                    <a:pt x="71264" y="367773"/>
                    <a:pt x="70141" y="373820"/>
                    <a:pt x="67283" y="379060"/>
                  </a:cubicBezTo>
                  <a:cubicBezTo>
                    <a:pt x="63456" y="386077"/>
                    <a:pt x="53982" y="399011"/>
                    <a:pt x="53982" y="399011"/>
                  </a:cubicBezTo>
                  <a:cubicBezTo>
                    <a:pt x="50767" y="427945"/>
                    <a:pt x="51573" y="430490"/>
                    <a:pt x="44007" y="458863"/>
                  </a:cubicBezTo>
                  <a:cubicBezTo>
                    <a:pt x="42201" y="465636"/>
                    <a:pt x="37357" y="478813"/>
                    <a:pt x="37357" y="478813"/>
                  </a:cubicBezTo>
                  <a:cubicBezTo>
                    <a:pt x="37858" y="497346"/>
                    <a:pt x="36261" y="585841"/>
                    <a:pt x="44007" y="628442"/>
                  </a:cubicBezTo>
                  <a:cubicBezTo>
                    <a:pt x="44634" y="631890"/>
                    <a:pt x="46369" y="635047"/>
                    <a:pt x="47332" y="638417"/>
                  </a:cubicBezTo>
                  <a:cubicBezTo>
                    <a:pt x="48587" y="642811"/>
                    <a:pt x="49549" y="647284"/>
                    <a:pt x="50657" y="651718"/>
                  </a:cubicBezTo>
                  <a:cubicBezTo>
                    <a:pt x="48779" y="685520"/>
                    <a:pt x="49419" y="705075"/>
                    <a:pt x="44007" y="734845"/>
                  </a:cubicBezTo>
                  <a:cubicBezTo>
                    <a:pt x="43190" y="739341"/>
                    <a:pt x="41790" y="743712"/>
                    <a:pt x="40682" y="748145"/>
                  </a:cubicBezTo>
                  <a:cubicBezTo>
                    <a:pt x="38442" y="781752"/>
                    <a:pt x="52887" y="807449"/>
                    <a:pt x="27382" y="794697"/>
                  </a:cubicBezTo>
                  <a:cubicBezTo>
                    <a:pt x="23807" y="792910"/>
                    <a:pt x="20731" y="790264"/>
                    <a:pt x="17406" y="788047"/>
                  </a:cubicBezTo>
                  <a:cubicBezTo>
                    <a:pt x="14081" y="790264"/>
                    <a:pt x="9927" y="791577"/>
                    <a:pt x="7431" y="794697"/>
                  </a:cubicBezTo>
                  <a:cubicBezTo>
                    <a:pt x="0" y="803985"/>
                    <a:pt x="6387" y="830422"/>
                    <a:pt x="7431" y="834598"/>
                  </a:cubicBezTo>
                  <a:cubicBezTo>
                    <a:pt x="8400" y="838475"/>
                    <a:pt x="12098" y="841103"/>
                    <a:pt x="14081" y="844573"/>
                  </a:cubicBezTo>
                  <a:cubicBezTo>
                    <a:pt x="16540" y="848877"/>
                    <a:pt x="18779" y="853317"/>
                    <a:pt x="20732" y="857873"/>
                  </a:cubicBezTo>
                  <a:cubicBezTo>
                    <a:pt x="22113" y="861095"/>
                    <a:pt x="22490" y="864714"/>
                    <a:pt x="24057" y="867849"/>
                  </a:cubicBezTo>
                  <a:cubicBezTo>
                    <a:pt x="25844" y="871423"/>
                    <a:pt x="28920" y="874250"/>
                    <a:pt x="30707" y="877824"/>
                  </a:cubicBezTo>
                  <a:cubicBezTo>
                    <a:pt x="34681" y="885773"/>
                    <a:pt x="33763" y="894181"/>
                    <a:pt x="40682" y="901100"/>
                  </a:cubicBezTo>
                  <a:cubicBezTo>
                    <a:pt x="43160" y="903578"/>
                    <a:pt x="47332" y="903317"/>
                    <a:pt x="50657" y="904425"/>
                  </a:cubicBezTo>
                  <a:cubicBezTo>
                    <a:pt x="52874" y="906642"/>
                    <a:pt x="54188" y="910763"/>
                    <a:pt x="57308" y="911075"/>
                  </a:cubicBezTo>
                  <a:cubicBezTo>
                    <a:pt x="78168" y="913161"/>
                    <a:pt x="83730" y="909329"/>
                    <a:pt x="97209" y="897775"/>
                  </a:cubicBezTo>
                  <a:cubicBezTo>
                    <a:pt x="100779" y="894715"/>
                    <a:pt x="104451" y="891626"/>
                    <a:pt x="107184" y="887799"/>
                  </a:cubicBezTo>
                  <a:cubicBezTo>
                    <a:pt x="110065" y="883766"/>
                    <a:pt x="111375" y="878803"/>
                    <a:pt x="113834" y="874499"/>
                  </a:cubicBezTo>
                  <a:cubicBezTo>
                    <a:pt x="115817" y="871029"/>
                    <a:pt x="118267" y="867849"/>
                    <a:pt x="120484" y="864524"/>
                  </a:cubicBezTo>
                  <a:cubicBezTo>
                    <a:pt x="121592" y="861199"/>
                    <a:pt x="122006" y="857554"/>
                    <a:pt x="123809" y="854548"/>
                  </a:cubicBezTo>
                  <a:cubicBezTo>
                    <a:pt x="131952" y="840977"/>
                    <a:pt x="141107" y="849229"/>
                    <a:pt x="157060" y="851223"/>
                  </a:cubicBezTo>
                  <a:cubicBezTo>
                    <a:pt x="205828" y="849006"/>
                    <a:pt x="254820" y="849737"/>
                    <a:pt x="303364" y="844573"/>
                  </a:cubicBezTo>
                  <a:cubicBezTo>
                    <a:pt x="308040" y="844076"/>
                    <a:pt x="309727" y="837608"/>
                    <a:pt x="313340" y="834598"/>
                  </a:cubicBezTo>
                  <a:cubicBezTo>
                    <a:pt x="323712" y="825955"/>
                    <a:pt x="322225" y="830973"/>
                    <a:pt x="329965" y="821297"/>
                  </a:cubicBezTo>
                  <a:cubicBezTo>
                    <a:pt x="332461" y="818176"/>
                    <a:pt x="333545" y="813880"/>
                    <a:pt x="336615" y="811322"/>
                  </a:cubicBezTo>
                  <a:cubicBezTo>
                    <a:pt x="340423" y="808149"/>
                    <a:pt x="345360" y="806625"/>
                    <a:pt x="349916" y="804672"/>
                  </a:cubicBezTo>
                  <a:cubicBezTo>
                    <a:pt x="373978" y="794360"/>
                    <a:pt x="409705" y="798975"/>
                    <a:pt x="429718" y="798022"/>
                  </a:cubicBezTo>
                  <a:cubicBezTo>
                    <a:pt x="441910" y="799130"/>
                    <a:pt x="454289" y="798946"/>
                    <a:pt x="466294" y="801347"/>
                  </a:cubicBezTo>
                  <a:cubicBezTo>
                    <a:pt x="482024" y="804493"/>
                    <a:pt x="484453" y="815287"/>
                    <a:pt x="492894" y="827948"/>
                  </a:cubicBezTo>
                  <a:cubicBezTo>
                    <a:pt x="502150" y="841832"/>
                    <a:pt x="496724" y="835102"/>
                    <a:pt x="509520" y="847898"/>
                  </a:cubicBezTo>
                  <a:lnTo>
                    <a:pt x="516170" y="867849"/>
                  </a:lnTo>
                  <a:cubicBezTo>
                    <a:pt x="519502" y="877846"/>
                    <a:pt x="518983" y="879205"/>
                    <a:pt x="526145" y="887799"/>
                  </a:cubicBezTo>
                  <a:cubicBezTo>
                    <a:pt x="529156" y="891412"/>
                    <a:pt x="532208" y="895166"/>
                    <a:pt x="536121" y="897775"/>
                  </a:cubicBezTo>
                  <a:cubicBezTo>
                    <a:pt x="539037" y="899719"/>
                    <a:pt x="542771" y="899992"/>
                    <a:pt x="546096" y="901100"/>
                  </a:cubicBezTo>
                  <a:cubicBezTo>
                    <a:pt x="553818" y="912683"/>
                    <a:pt x="558013" y="925759"/>
                    <a:pt x="579347" y="904425"/>
                  </a:cubicBezTo>
                  <a:cubicBezTo>
                    <a:pt x="585810" y="897962"/>
                    <a:pt x="584205" y="886786"/>
                    <a:pt x="585997" y="877824"/>
                  </a:cubicBezTo>
                  <a:lnTo>
                    <a:pt x="592647" y="844573"/>
                  </a:lnTo>
                  <a:cubicBezTo>
                    <a:pt x="599297" y="846790"/>
                    <a:pt x="607641" y="846266"/>
                    <a:pt x="612598" y="851223"/>
                  </a:cubicBezTo>
                  <a:cubicBezTo>
                    <a:pt x="615923" y="854548"/>
                    <a:pt x="618961" y="858188"/>
                    <a:pt x="622573" y="861199"/>
                  </a:cubicBezTo>
                  <a:cubicBezTo>
                    <a:pt x="629622" y="867074"/>
                    <a:pt x="637719" y="870434"/>
                    <a:pt x="645849" y="874499"/>
                  </a:cubicBezTo>
                  <a:cubicBezTo>
                    <a:pt x="649174" y="877824"/>
                    <a:pt x="654983" y="879848"/>
                    <a:pt x="655824" y="884474"/>
                  </a:cubicBezTo>
                  <a:cubicBezTo>
                    <a:pt x="657422" y="893266"/>
                    <a:pt x="654097" y="902283"/>
                    <a:pt x="652499" y="911075"/>
                  </a:cubicBezTo>
                  <a:cubicBezTo>
                    <a:pt x="651391" y="917170"/>
                    <a:pt x="645389" y="930053"/>
                    <a:pt x="642524" y="934351"/>
                  </a:cubicBezTo>
                  <a:cubicBezTo>
                    <a:pt x="638735" y="940035"/>
                    <a:pt x="631232" y="944095"/>
                    <a:pt x="625898" y="947651"/>
                  </a:cubicBezTo>
                  <a:cubicBezTo>
                    <a:pt x="624790" y="950976"/>
                    <a:pt x="622573" y="954121"/>
                    <a:pt x="622573" y="957626"/>
                  </a:cubicBezTo>
                  <a:cubicBezTo>
                    <a:pt x="622573" y="969088"/>
                    <a:pt x="625668" y="975972"/>
                    <a:pt x="632548" y="984227"/>
                  </a:cubicBezTo>
                  <a:cubicBezTo>
                    <a:pt x="635559" y="987839"/>
                    <a:pt x="638441" y="991869"/>
                    <a:pt x="642524" y="994202"/>
                  </a:cubicBezTo>
                  <a:cubicBezTo>
                    <a:pt x="646492" y="996469"/>
                    <a:pt x="651430" y="996272"/>
                    <a:pt x="655824" y="997527"/>
                  </a:cubicBezTo>
                  <a:cubicBezTo>
                    <a:pt x="659194" y="998490"/>
                    <a:pt x="662578" y="999471"/>
                    <a:pt x="665799" y="1000852"/>
                  </a:cubicBezTo>
                  <a:cubicBezTo>
                    <a:pt x="670355" y="1002805"/>
                    <a:pt x="674352" y="1006079"/>
                    <a:pt x="679100" y="1007503"/>
                  </a:cubicBezTo>
                  <a:cubicBezTo>
                    <a:pt x="685557" y="1009440"/>
                    <a:pt x="692469" y="1009366"/>
                    <a:pt x="699050" y="1010828"/>
                  </a:cubicBezTo>
                  <a:cubicBezTo>
                    <a:pt x="702471" y="1011588"/>
                    <a:pt x="705700" y="1013045"/>
                    <a:pt x="709025" y="1014153"/>
                  </a:cubicBezTo>
                  <a:cubicBezTo>
                    <a:pt x="711242" y="1017478"/>
                    <a:pt x="713118" y="1021058"/>
                    <a:pt x="715676" y="1024128"/>
                  </a:cubicBezTo>
                  <a:cubicBezTo>
                    <a:pt x="720930" y="1030432"/>
                    <a:pt x="728152" y="1037016"/>
                    <a:pt x="735626" y="1040753"/>
                  </a:cubicBezTo>
                  <a:cubicBezTo>
                    <a:pt x="738761" y="1042321"/>
                    <a:pt x="742276" y="1042970"/>
                    <a:pt x="745601" y="1044079"/>
                  </a:cubicBezTo>
                  <a:cubicBezTo>
                    <a:pt x="764443" y="1042970"/>
                    <a:pt x="783684" y="1044763"/>
                    <a:pt x="802128" y="1040753"/>
                  </a:cubicBezTo>
                  <a:cubicBezTo>
                    <a:pt x="809938" y="1039055"/>
                    <a:pt x="814496" y="1029980"/>
                    <a:pt x="822078" y="1027453"/>
                  </a:cubicBezTo>
                  <a:cubicBezTo>
                    <a:pt x="855615" y="1016275"/>
                    <a:pt x="803589" y="1033332"/>
                    <a:pt x="845354" y="1020803"/>
                  </a:cubicBezTo>
                  <a:cubicBezTo>
                    <a:pt x="852068" y="1018789"/>
                    <a:pt x="865305" y="1014153"/>
                    <a:pt x="865305" y="1014153"/>
                  </a:cubicBezTo>
                  <a:cubicBezTo>
                    <a:pt x="864197" y="1005286"/>
                    <a:pt x="861980" y="996488"/>
                    <a:pt x="861980" y="987552"/>
                  </a:cubicBezTo>
                  <a:cubicBezTo>
                    <a:pt x="861980" y="984047"/>
                    <a:pt x="862170" y="979144"/>
                    <a:pt x="865305" y="977577"/>
                  </a:cubicBezTo>
                  <a:cubicBezTo>
                    <a:pt x="868440" y="976010"/>
                    <a:pt x="847571" y="1011382"/>
                    <a:pt x="845354" y="1014153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7637629" y="5555941"/>
              <a:ext cx="196285" cy="179841"/>
            </a:xfrm>
            <a:custGeom>
              <a:avLst/>
              <a:gdLst>
                <a:gd name="connsiteX0" fmla="*/ 16730 w 196285"/>
                <a:gd name="connsiteY0" fmla="*/ 6936 h 179841"/>
                <a:gd name="connsiteX1" fmla="*/ 36681 w 196285"/>
                <a:gd name="connsiteY1" fmla="*/ 13586 h 179841"/>
                <a:gd name="connsiteX2" fmla="*/ 40006 w 196285"/>
                <a:gd name="connsiteY2" fmla="*/ 23562 h 179841"/>
                <a:gd name="connsiteX3" fmla="*/ 146409 w 196285"/>
                <a:gd name="connsiteY3" fmla="*/ 26887 h 179841"/>
                <a:gd name="connsiteX4" fmla="*/ 159709 w 196285"/>
                <a:gd name="connsiteY4" fmla="*/ 33537 h 179841"/>
                <a:gd name="connsiteX5" fmla="*/ 179660 w 196285"/>
                <a:gd name="connsiteY5" fmla="*/ 36862 h 179841"/>
                <a:gd name="connsiteX6" fmla="*/ 189635 w 196285"/>
                <a:gd name="connsiteY6" fmla="*/ 56812 h 179841"/>
                <a:gd name="connsiteX7" fmla="*/ 196285 w 196285"/>
                <a:gd name="connsiteY7" fmla="*/ 63463 h 179841"/>
                <a:gd name="connsiteX8" fmla="*/ 189635 w 196285"/>
                <a:gd name="connsiteY8" fmla="*/ 83413 h 179841"/>
                <a:gd name="connsiteX9" fmla="*/ 186310 w 196285"/>
                <a:gd name="connsiteY9" fmla="*/ 93388 h 179841"/>
                <a:gd name="connsiteX10" fmla="*/ 179660 w 196285"/>
                <a:gd name="connsiteY10" fmla="*/ 100039 h 179841"/>
                <a:gd name="connsiteX11" fmla="*/ 166359 w 196285"/>
                <a:gd name="connsiteY11" fmla="*/ 119989 h 179841"/>
                <a:gd name="connsiteX12" fmla="*/ 149734 w 196285"/>
                <a:gd name="connsiteY12" fmla="*/ 136615 h 179841"/>
                <a:gd name="connsiteX13" fmla="*/ 136434 w 196285"/>
                <a:gd name="connsiteY13" fmla="*/ 143265 h 179841"/>
                <a:gd name="connsiteX14" fmla="*/ 116483 w 196285"/>
                <a:gd name="connsiteY14" fmla="*/ 149915 h 179841"/>
                <a:gd name="connsiteX15" fmla="*/ 86557 w 196285"/>
                <a:gd name="connsiteY15" fmla="*/ 173191 h 179841"/>
                <a:gd name="connsiteX16" fmla="*/ 66607 w 196285"/>
                <a:gd name="connsiteY16" fmla="*/ 179841 h 179841"/>
                <a:gd name="connsiteX17" fmla="*/ 53306 w 196285"/>
                <a:gd name="connsiteY17" fmla="*/ 176516 h 179841"/>
                <a:gd name="connsiteX18" fmla="*/ 36681 w 196285"/>
                <a:gd name="connsiteY18" fmla="*/ 173191 h 179841"/>
                <a:gd name="connsiteX19" fmla="*/ 23380 w 196285"/>
                <a:gd name="connsiteY19" fmla="*/ 159890 h 179841"/>
                <a:gd name="connsiteX20" fmla="*/ 10080 w 196285"/>
                <a:gd name="connsiteY20" fmla="*/ 153240 h 179841"/>
                <a:gd name="connsiteX21" fmla="*/ 3430 w 196285"/>
                <a:gd name="connsiteY21" fmla="*/ 129964 h 179841"/>
                <a:gd name="connsiteX22" fmla="*/ 105 w 196285"/>
                <a:gd name="connsiteY22" fmla="*/ 100039 h 179841"/>
                <a:gd name="connsiteX23" fmla="*/ 3430 w 196285"/>
                <a:gd name="connsiteY23" fmla="*/ 70113 h 179841"/>
                <a:gd name="connsiteX24" fmla="*/ 20055 w 196285"/>
                <a:gd name="connsiteY24" fmla="*/ 43512 h 179841"/>
                <a:gd name="connsiteX25" fmla="*/ 16730 w 196285"/>
                <a:gd name="connsiteY25" fmla="*/ 6936 h 17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6285" h="179841">
                  <a:moveTo>
                    <a:pt x="16730" y="6936"/>
                  </a:moveTo>
                  <a:cubicBezTo>
                    <a:pt x="28635" y="2968"/>
                    <a:pt x="27624" y="0"/>
                    <a:pt x="36681" y="13586"/>
                  </a:cubicBezTo>
                  <a:cubicBezTo>
                    <a:pt x="38625" y="16503"/>
                    <a:pt x="36526" y="23140"/>
                    <a:pt x="40006" y="23562"/>
                  </a:cubicBezTo>
                  <a:cubicBezTo>
                    <a:pt x="75233" y="27832"/>
                    <a:pt x="110941" y="25779"/>
                    <a:pt x="146409" y="26887"/>
                  </a:cubicBezTo>
                  <a:cubicBezTo>
                    <a:pt x="150842" y="29104"/>
                    <a:pt x="154961" y="32113"/>
                    <a:pt x="159709" y="33537"/>
                  </a:cubicBezTo>
                  <a:cubicBezTo>
                    <a:pt x="166167" y="35474"/>
                    <a:pt x="173630" y="33847"/>
                    <a:pt x="179660" y="36862"/>
                  </a:cubicBezTo>
                  <a:cubicBezTo>
                    <a:pt x="186867" y="40465"/>
                    <a:pt x="186263" y="51192"/>
                    <a:pt x="189635" y="56812"/>
                  </a:cubicBezTo>
                  <a:cubicBezTo>
                    <a:pt x="191248" y="59500"/>
                    <a:pt x="194068" y="61246"/>
                    <a:pt x="196285" y="63463"/>
                  </a:cubicBezTo>
                  <a:lnTo>
                    <a:pt x="189635" y="83413"/>
                  </a:lnTo>
                  <a:cubicBezTo>
                    <a:pt x="188527" y="86738"/>
                    <a:pt x="188788" y="90910"/>
                    <a:pt x="186310" y="93388"/>
                  </a:cubicBezTo>
                  <a:cubicBezTo>
                    <a:pt x="184093" y="95605"/>
                    <a:pt x="181541" y="97531"/>
                    <a:pt x="179660" y="100039"/>
                  </a:cubicBezTo>
                  <a:cubicBezTo>
                    <a:pt x="174864" y="106433"/>
                    <a:pt x="172010" y="114337"/>
                    <a:pt x="166359" y="119989"/>
                  </a:cubicBezTo>
                  <a:cubicBezTo>
                    <a:pt x="160817" y="125531"/>
                    <a:pt x="156744" y="133110"/>
                    <a:pt x="149734" y="136615"/>
                  </a:cubicBezTo>
                  <a:cubicBezTo>
                    <a:pt x="145301" y="138832"/>
                    <a:pt x="141036" y="141424"/>
                    <a:pt x="136434" y="143265"/>
                  </a:cubicBezTo>
                  <a:cubicBezTo>
                    <a:pt x="129925" y="145868"/>
                    <a:pt x="116483" y="149915"/>
                    <a:pt x="116483" y="149915"/>
                  </a:cubicBezTo>
                  <a:cubicBezTo>
                    <a:pt x="107876" y="158522"/>
                    <a:pt x="98488" y="169214"/>
                    <a:pt x="86557" y="173191"/>
                  </a:cubicBezTo>
                  <a:lnTo>
                    <a:pt x="66607" y="179841"/>
                  </a:lnTo>
                  <a:cubicBezTo>
                    <a:pt x="62173" y="178733"/>
                    <a:pt x="57767" y="177507"/>
                    <a:pt x="53306" y="176516"/>
                  </a:cubicBezTo>
                  <a:cubicBezTo>
                    <a:pt x="47789" y="175290"/>
                    <a:pt x="41621" y="175936"/>
                    <a:pt x="36681" y="173191"/>
                  </a:cubicBezTo>
                  <a:cubicBezTo>
                    <a:pt x="31200" y="170146"/>
                    <a:pt x="28988" y="162694"/>
                    <a:pt x="23380" y="159890"/>
                  </a:cubicBezTo>
                  <a:lnTo>
                    <a:pt x="10080" y="153240"/>
                  </a:lnTo>
                  <a:cubicBezTo>
                    <a:pt x="7597" y="145790"/>
                    <a:pt x="4623" y="137720"/>
                    <a:pt x="3430" y="129964"/>
                  </a:cubicBezTo>
                  <a:cubicBezTo>
                    <a:pt x="1904" y="120044"/>
                    <a:pt x="1213" y="110014"/>
                    <a:pt x="105" y="100039"/>
                  </a:cubicBezTo>
                  <a:cubicBezTo>
                    <a:pt x="1213" y="90064"/>
                    <a:pt x="0" y="79545"/>
                    <a:pt x="3430" y="70113"/>
                  </a:cubicBezTo>
                  <a:cubicBezTo>
                    <a:pt x="14726" y="39047"/>
                    <a:pt x="20055" y="103263"/>
                    <a:pt x="20055" y="43512"/>
                  </a:cubicBezTo>
                  <a:lnTo>
                    <a:pt x="16730" y="6936"/>
                  </a:ln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Выноска 1 28"/>
          <p:cNvSpPr/>
          <p:nvPr/>
        </p:nvSpPr>
        <p:spPr>
          <a:xfrm>
            <a:off x="5857884" y="1071546"/>
            <a:ext cx="2643206" cy="357190"/>
          </a:xfrm>
          <a:prstGeom prst="borderCallout1">
            <a:avLst>
              <a:gd name="adj1" fmla="val 100610"/>
              <a:gd name="adj2" fmla="val 25964"/>
              <a:gd name="adj3" fmla="val 218706"/>
              <a:gd name="adj4" fmla="val 723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Россия - 17075 </a:t>
            </a:r>
            <a:r>
              <a:rPr lang="ru-RU" sz="2000" dirty="0" err="1" smtClean="0"/>
              <a:t>тыс</a:t>
            </a:r>
            <a:r>
              <a:rPr lang="ru-RU" sz="2000" dirty="0" smtClean="0"/>
              <a:t> км</a:t>
            </a:r>
            <a:r>
              <a:rPr lang="ru-RU" sz="2000" baseline="30000" dirty="0" smtClean="0"/>
              <a:t>2</a:t>
            </a:r>
            <a:endParaRPr lang="ru-RU" sz="2000" dirty="0"/>
          </a:p>
        </p:txBody>
      </p:sp>
      <p:sp>
        <p:nvSpPr>
          <p:cNvPr id="30" name="Выноска 1 29"/>
          <p:cNvSpPr/>
          <p:nvPr/>
        </p:nvSpPr>
        <p:spPr>
          <a:xfrm>
            <a:off x="6572264" y="2571744"/>
            <a:ext cx="2286016" cy="285752"/>
          </a:xfrm>
          <a:prstGeom prst="borderCallout1">
            <a:avLst>
              <a:gd name="adj1" fmla="val 93057"/>
              <a:gd name="adj2" fmla="val 23009"/>
              <a:gd name="adj3" fmla="val 166761"/>
              <a:gd name="adj4" fmla="val 523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Китай - 9 598 </a:t>
            </a:r>
            <a:r>
              <a:rPr lang="ru-RU" dirty="0" err="1" smtClean="0"/>
              <a:t>тыс</a:t>
            </a:r>
            <a:r>
              <a:rPr lang="ru-RU" dirty="0" smtClean="0"/>
              <a:t> км</a:t>
            </a:r>
            <a:r>
              <a:rPr lang="ru-RU" baseline="30000" dirty="0" smtClean="0"/>
              <a:t>2</a:t>
            </a:r>
            <a:endParaRPr lang="ru-RU" dirty="0"/>
          </a:p>
        </p:txBody>
      </p:sp>
      <p:sp>
        <p:nvSpPr>
          <p:cNvPr id="31" name="Выноска 1 30"/>
          <p:cNvSpPr/>
          <p:nvPr/>
        </p:nvSpPr>
        <p:spPr>
          <a:xfrm>
            <a:off x="6357950" y="3500438"/>
            <a:ext cx="2286016" cy="285752"/>
          </a:xfrm>
          <a:prstGeom prst="borderCallout1">
            <a:avLst>
              <a:gd name="adj1" fmla="val 63401"/>
              <a:gd name="adj2" fmla="val -1246"/>
              <a:gd name="adj3" fmla="val -68204"/>
              <a:gd name="adj4" fmla="val -1214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Индия - 3 287тыс км</a:t>
            </a:r>
            <a:r>
              <a:rPr lang="ru-RU" baseline="30000" dirty="0" smtClean="0"/>
              <a:t>2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4" name="Выноска 1 33"/>
          <p:cNvSpPr/>
          <p:nvPr/>
        </p:nvSpPr>
        <p:spPr>
          <a:xfrm>
            <a:off x="2214546" y="2786058"/>
            <a:ext cx="2286016" cy="285752"/>
          </a:xfrm>
          <a:prstGeom prst="borderCallout1">
            <a:avLst>
              <a:gd name="adj1" fmla="val 98248"/>
              <a:gd name="adj2" fmla="val 67340"/>
              <a:gd name="adj3" fmla="val 277109"/>
              <a:gd name="adj4" fmla="val 11149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Судан -  2506 </a:t>
            </a:r>
            <a:r>
              <a:rPr lang="ru-RU" dirty="0" err="1" smtClean="0"/>
              <a:t>тыс</a:t>
            </a:r>
            <a:r>
              <a:rPr lang="ru-RU" dirty="0" smtClean="0"/>
              <a:t> км</a:t>
            </a:r>
            <a:r>
              <a:rPr lang="ru-RU" baseline="30000" dirty="0" smtClean="0"/>
              <a:t>2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5" name="Выноска 1 34"/>
          <p:cNvSpPr/>
          <p:nvPr/>
        </p:nvSpPr>
        <p:spPr>
          <a:xfrm>
            <a:off x="357158" y="3714752"/>
            <a:ext cx="2714644" cy="285752"/>
          </a:xfrm>
          <a:prstGeom prst="borderCallout1">
            <a:avLst>
              <a:gd name="adj1" fmla="val 102098"/>
              <a:gd name="adj2" fmla="val 53992"/>
              <a:gd name="adj3" fmla="val 214908"/>
              <a:gd name="adj4" fmla="val 7689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Бразилия - 8 547 </a:t>
            </a:r>
            <a:r>
              <a:rPr lang="ru-RU" dirty="0" err="1" smtClean="0"/>
              <a:t>тыс</a:t>
            </a:r>
            <a:r>
              <a:rPr lang="ru-RU" dirty="0" smtClean="0"/>
              <a:t> км</a:t>
            </a:r>
            <a:r>
              <a:rPr lang="ru-RU" baseline="30000" dirty="0" smtClean="0"/>
              <a:t>2</a:t>
            </a:r>
            <a:endParaRPr lang="ru-RU" dirty="0"/>
          </a:p>
        </p:txBody>
      </p:sp>
      <p:sp>
        <p:nvSpPr>
          <p:cNvPr id="36" name="Выноска 1 35"/>
          <p:cNvSpPr/>
          <p:nvPr/>
        </p:nvSpPr>
        <p:spPr>
          <a:xfrm>
            <a:off x="5643570" y="4214818"/>
            <a:ext cx="2786082" cy="285752"/>
          </a:xfrm>
          <a:prstGeom prst="borderCallout1">
            <a:avLst>
              <a:gd name="adj1" fmla="val 95137"/>
              <a:gd name="adj2" fmla="val 68407"/>
              <a:gd name="adj3" fmla="val 310231"/>
              <a:gd name="adj4" fmla="val 7005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Австралия - 7 682 </a:t>
            </a:r>
            <a:r>
              <a:rPr lang="ru-RU" dirty="0" err="1" smtClean="0"/>
              <a:t>тыс</a:t>
            </a:r>
            <a:r>
              <a:rPr lang="ru-RU" dirty="0" smtClean="0"/>
              <a:t> км</a:t>
            </a:r>
            <a:r>
              <a:rPr lang="ru-RU" baseline="30000" dirty="0" smtClean="0"/>
              <a:t>2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33" name="Группа 32"/>
          <p:cNvGrpSpPr/>
          <p:nvPr/>
        </p:nvGrpSpPr>
        <p:grpSpPr>
          <a:xfrm>
            <a:off x="911470" y="1250950"/>
            <a:ext cx="2047630" cy="1285111"/>
            <a:chOff x="911470" y="1250950"/>
            <a:chExt cx="2047630" cy="1285111"/>
          </a:xfrm>
          <a:solidFill>
            <a:schemeClr val="accent2"/>
          </a:solidFill>
        </p:grpSpPr>
        <p:sp>
          <p:nvSpPr>
            <p:cNvPr id="40" name="Полилиния 39"/>
            <p:cNvSpPr/>
            <p:nvPr/>
          </p:nvSpPr>
          <p:spPr>
            <a:xfrm>
              <a:off x="911470" y="1581112"/>
              <a:ext cx="1838080" cy="954949"/>
            </a:xfrm>
            <a:custGeom>
              <a:avLst/>
              <a:gdLst>
                <a:gd name="connsiteX0" fmla="*/ 307730 w 1838080"/>
                <a:gd name="connsiteY0" fmla="*/ 31788 h 954949"/>
                <a:gd name="connsiteX1" fmla="*/ 288680 w 1838080"/>
                <a:gd name="connsiteY1" fmla="*/ 76238 h 954949"/>
                <a:gd name="connsiteX2" fmla="*/ 269630 w 1838080"/>
                <a:gd name="connsiteY2" fmla="*/ 82588 h 954949"/>
                <a:gd name="connsiteX3" fmla="*/ 250580 w 1838080"/>
                <a:gd name="connsiteY3" fmla="*/ 101638 h 954949"/>
                <a:gd name="connsiteX4" fmla="*/ 225180 w 1838080"/>
                <a:gd name="connsiteY4" fmla="*/ 139738 h 954949"/>
                <a:gd name="connsiteX5" fmla="*/ 187080 w 1838080"/>
                <a:gd name="connsiteY5" fmla="*/ 177838 h 954949"/>
                <a:gd name="connsiteX6" fmla="*/ 168030 w 1838080"/>
                <a:gd name="connsiteY6" fmla="*/ 190538 h 954949"/>
                <a:gd name="connsiteX7" fmla="*/ 148980 w 1838080"/>
                <a:gd name="connsiteY7" fmla="*/ 209588 h 954949"/>
                <a:gd name="connsiteX8" fmla="*/ 136280 w 1838080"/>
                <a:gd name="connsiteY8" fmla="*/ 228638 h 954949"/>
                <a:gd name="connsiteX9" fmla="*/ 117230 w 1838080"/>
                <a:gd name="connsiteY9" fmla="*/ 234988 h 954949"/>
                <a:gd name="connsiteX10" fmla="*/ 85480 w 1838080"/>
                <a:gd name="connsiteY10" fmla="*/ 266738 h 954949"/>
                <a:gd name="connsiteX11" fmla="*/ 72780 w 1838080"/>
                <a:gd name="connsiteY11" fmla="*/ 285788 h 954949"/>
                <a:gd name="connsiteX12" fmla="*/ 15630 w 1838080"/>
                <a:gd name="connsiteY12" fmla="*/ 336588 h 954949"/>
                <a:gd name="connsiteX13" fmla="*/ 21980 w 1838080"/>
                <a:gd name="connsiteY13" fmla="*/ 387388 h 954949"/>
                <a:gd name="connsiteX14" fmla="*/ 41030 w 1838080"/>
                <a:gd name="connsiteY14" fmla="*/ 381038 h 954949"/>
                <a:gd name="connsiteX15" fmla="*/ 85480 w 1838080"/>
                <a:gd name="connsiteY15" fmla="*/ 387388 h 954949"/>
                <a:gd name="connsiteX16" fmla="*/ 91830 w 1838080"/>
                <a:gd name="connsiteY16" fmla="*/ 406438 h 954949"/>
                <a:gd name="connsiteX17" fmla="*/ 104530 w 1838080"/>
                <a:gd name="connsiteY17" fmla="*/ 488988 h 954949"/>
                <a:gd name="connsiteX18" fmla="*/ 91830 w 1838080"/>
                <a:gd name="connsiteY18" fmla="*/ 533438 h 954949"/>
                <a:gd name="connsiteX19" fmla="*/ 72780 w 1838080"/>
                <a:gd name="connsiteY19" fmla="*/ 546138 h 954949"/>
                <a:gd name="connsiteX20" fmla="*/ 79130 w 1838080"/>
                <a:gd name="connsiteY20" fmla="*/ 603288 h 954949"/>
                <a:gd name="connsiteX21" fmla="*/ 66430 w 1838080"/>
                <a:gd name="connsiteY21" fmla="*/ 666788 h 954949"/>
                <a:gd name="connsiteX22" fmla="*/ 91830 w 1838080"/>
                <a:gd name="connsiteY22" fmla="*/ 673138 h 954949"/>
                <a:gd name="connsiteX23" fmla="*/ 110880 w 1838080"/>
                <a:gd name="connsiteY23" fmla="*/ 679488 h 954949"/>
                <a:gd name="connsiteX24" fmla="*/ 123580 w 1838080"/>
                <a:gd name="connsiteY24" fmla="*/ 698538 h 954949"/>
                <a:gd name="connsiteX25" fmla="*/ 129930 w 1838080"/>
                <a:gd name="connsiteY25" fmla="*/ 723938 h 954949"/>
                <a:gd name="connsiteX26" fmla="*/ 148980 w 1838080"/>
                <a:gd name="connsiteY26" fmla="*/ 730288 h 954949"/>
                <a:gd name="connsiteX27" fmla="*/ 326780 w 1838080"/>
                <a:gd name="connsiteY27" fmla="*/ 736638 h 954949"/>
                <a:gd name="connsiteX28" fmla="*/ 587130 w 1838080"/>
                <a:gd name="connsiteY28" fmla="*/ 742988 h 954949"/>
                <a:gd name="connsiteX29" fmla="*/ 809380 w 1838080"/>
                <a:gd name="connsiteY29" fmla="*/ 749338 h 954949"/>
                <a:gd name="connsiteX30" fmla="*/ 866530 w 1838080"/>
                <a:gd name="connsiteY30" fmla="*/ 755688 h 954949"/>
                <a:gd name="connsiteX31" fmla="*/ 891930 w 1838080"/>
                <a:gd name="connsiteY31" fmla="*/ 774738 h 954949"/>
                <a:gd name="connsiteX32" fmla="*/ 910980 w 1838080"/>
                <a:gd name="connsiteY32" fmla="*/ 781088 h 954949"/>
                <a:gd name="connsiteX33" fmla="*/ 936380 w 1838080"/>
                <a:gd name="connsiteY33" fmla="*/ 774738 h 954949"/>
                <a:gd name="connsiteX34" fmla="*/ 955430 w 1838080"/>
                <a:gd name="connsiteY34" fmla="*/ 762038 h 954949"/>
                <a:gd name="connsiteX35" fmla="*/ 1031630 w 1838080"/>
                <a:gd name="connsiteY35" fmla="*/ 768388 h 954949"/>
                <a:gd name="connsiteX36" fmla="*/ 1037980 w 1838080"/>
                <a:gd name="connsiteY36" fmla="*/ 825538 h 954949"/>
                <a:gd name="connsiteX37" fmla="*/ 1057030 w 1838080"/>
                <a:gd name="connsiteY37" fmla="*/ 838238 h 954949"/>
                <a:gd name="connsiteX38" fmla="*/ 1063380 w 1838080"/>
                <a:gd name="connsiteY38" fmla="*/ 857288 h 954949"/>
                <a:gd name="connsiteX39" fmla="*/ 1076080 w 1838080"/>
                <a:gd name="connsiteY39" fmla="*/ 876338 h 954949"/>
                <a:gd name="connsiteX40" fmla="*/ 1069730 w 1838080"/>
                <a:gd name="connsiteY40" fmla="*/ 908088 h 954949"/>
                <a:gd name="connsiteX41" fmla="*/ 1050680 w 1838080"/>
                <a:gd name="connsiteY41" fmla="*/ 914438 h 954949"/>
                <a:gd name="connsiteX42" fmla="*/ 1025280 w 1838080"/>
                <a:gd name="connsiteY42" fmla="*/ 920788 h 954949"/>
                <a:gd name="connsiteX43" fmla="*/ 1037980 w 1838080"/>
                <a:gd name="connsiteY43" fmla="*/ 939838 h 954949"/>
                <a:gd name="connsiteX44" fmla="*/ 1120530 w 1838080"/>
                <a:gd name="connsiteY44" fmla="*/ 939838 h 954949"/>
                <a:gd name="connsiteX45" fmla="*/ 1133230 w 1838080"/>
                <a:gd name="connsiteY45" fmla="*/ 920788 h 954949"/>
                <a:gd name="connsiteX46" fmla="*/ 1139580 w 1838080"/>
                <a:gd name="connsiteY46" fmla="*/ 901738 h 954949"/>
                <a:gd name="connsiteX47" fmla="*/ 1177680 w 1838080"/>
                <a:gd name="connsiteY47" fmla="*/ 889038 h 954949"/>
                <a:gd name="connsiteX48" fmla="*/ 1253880 w 1838080"/>
                <a:gd name="connsiteY48" fmla="*/ 876338 h 954949"/>
                <a:gd name="connsiteX49" fmla="*/ 1291980 w 1838080"/>
                <a:gd name="connsiteY49" fmla="*/ 863638 h 954949"/>
                <a:gd name="connsiteX50" fmla="*/ 1336430 w 1838080"/>
                <a:gd name="connsiteY50" fmla="*/ 831888 h 954949"/>
                <a:gd name="connsiteX51" fmla="*/ 1393580 w 1838080"/>
                <a:gd name="connsiteY51" fmla="*/ 800138 h 954949"/>
                <a:gd name="connsiteX52" fmla="*/ 1418980 w 1838080"/>
                <a:gd name="connsiteY52" fmla="*/ 806488 h 954949"/>
                <a:gd name="connsiteX53" fmla="*/ 1444380 w 1838080"/>
                <a:gd name="connsiteY53" fmla="*/ 889038 h 954949"/>
                <a:gd name="connsiteX54" fmla="*/ 1482480 w 1838080"/>
                <a:gd name="connsiteY54" fmla="*/ 876338 h 954949"/>
                <a:gd name="connsiteX55" fmla="*/ 1488830 w 1838080"/>
                <a:gd name="connsiteY55" fmla="*/ 850938 h 954949"/>
                <a:gd name="connsiteX56" fmla="*/ 1520580 w 1838080"/>
                <a:gd name="connsiteY56" fmla="*/ 793788 h 954949"/>
                <a:gd name="connsiteX57" fmla="*/ 1526930 w 1838080"/>
                <a:gd name="connsiteY57" fmla="*/ 685838 h 954949"/>
                <a:gd name="connsiteX58" fmla="*/ 1545980 w 1838080"/>
                <a:gd name="connsiteY58" fmla="*/ 692188 h 954949"/>
                <a:gd name="connsiteX59" fmla="*/ 1558680 w 1838080"/>
                <a:gd name="connsiteY59" fmla="*/ 711238 h 954949"/>
                <a:gd name="connsiteX60" fmla="*/ 1565030 w 1838080"/>
                <a:gd name="connsiteY60" fmla="*/ 742988 h 954949"/>
                <a:gd name="connsiteX61" fmla="*/ 1571380 w 1838080"/>
                <a:gd name="connsiteY61" fmla="*/ 762038 h 954949"/>
                <a:gd name="connsiteX62" fmla="*/ 1609480 w 1838080"/>
                <a:gd name="connsiteY62" fmla="*/ 749338 h 954949"/>
                <a:gd name="connsiteX63" fmla="*/ 1653930 w 1838080"/>
                <a:gd name="connsiteY63" fmla="*/ 692188 h 954949"/>
                <a:gd name="connsiteX64" fmla="*/ 1660280 w 1838080"/>
                <a:gd name="connsiteY64" fmla="*/ 673138 h 954949"/>
                <a:gd name="connsiteX65" fmla="*/ 1679330 w 1838080"/>
                <a:gd name="connsiteY65" fmla="*/ 679488 h 954949"/>
                <a:gd name="connsiteX66" fmla="*/ 1685680 w 1838080"/>
                <a:gd name="connsiteY66" fmla="*/ 698538 h 954949"/>
                <a:gd name="connsiteX67" fmla="*/ 1672980 w 1838080"/>
                <a:gd name="connsiteY67" fmla="*/ 736638 h 954949"/>
                <a:gd name="connsiteX68" fmla="*/ 1666630 w 1838080"/>
                <a:gd name="connsiteY68" fmla="*/ 755688 h 954949"/>
                <a:gd name="connsiteX69" fmla="*/ 1660280 w 1838080"/>
                <a:gd name="connsiteY69" fmla="*/ 774738 h 954949"/>
                <a:gd name="connsiteX70" fmla="*/ 1653930 w 1838080"/>
                <a:gd name="connsiteY70" fmla="*/ 793788 h 954949"/>
                <a:gd name="connsiteX71" fmla="*/ 1660280 w 1838080"/>
                <a:gd name="connsiteY71" fmla="*/ 825538 h 954949"/>
                <a:gd name="connsiteX72" fmla="*/ 1685680 w 1838080"/>
                <a:gd name="connsiteY72" fmla="*/ 838238 h 954949"/>
                <a:gd name="connsiteX73" fmla="*/ 1812680 w 1838080"/>
                <a:gd name="connsiteY73" fmla="*/ 831888 h 954949"/>
                <a:gd name="connsiteX74" fmla="*/ 1831730 w 1838080"/>
                <a:gd name="connsiteY74" fmla="*/ 825538 h 954949"/>
                <a:gd name="connsiteX75" fmla="*/ 1838080 w 1838080"/>
                <a:gd name="connsiteY75" fmla="*/ 800138 h 954949"/>
                <a:gd name="connsiteX76" fmla="*/ 1819030 w 1838080"/>
                <a:gd name="connsiteY76" fmla="*/ 704888 h 954949"/>
                <a:gd name="connsiteX77" fmla="*/ 1806330 w 1838080"/>
                <a:gd name="connsiteY77" fmla="*/ 679488 h 954949"/>
                <a:gd name="connsiteX78" fmla="*/ 1812680 w 1838080"/>
                <a:gd name="connsiteY78" fmla="*/ 615988 h 954949"/>
                <a:gd name="connsiteX79" fmla="*/ 1812680 w 1838080"/>
                <a:gd name="connsiteY79" fmla="*/ 552488 h 954949"/>
                <a:gd name="connsiteX80" fmla="*/ 1793630 w 1838080"/>
                <a:gd name="connsiteY80" fmla="*/ 546138 h 954949"/>
                <a:gd name="connsiteX81" fmla="*/ 1749180 w 1838080"/>
                <a:gd name="connsiteY81" fmla="*/ 546138 h 954949"/>
                <a:gd name="connsiteX82" fmla="*/ 1730130 w 1838080"/>
                <a:gd name="connsiteY82" fmla="*/ 520738 h 954949"/>
                <a:gd name="connsiteX83" fmla="*/ 1711080 w 1838080"/>
                <a:gd name="connsiteY83" fmla="*/ 501688 h 954949"/>
                <a:gd name="connsiteX84" fmla="*/ 1692030 w 1838080"/>
                <a:gd name="connsiteY84" fmla="*/ 463588 h 954949"/>
                <a:gd name="connsiteX85" fmla="*/ 1711080 w 1838080"/>
                <a:gd name="connsiteY85" fmla="*/ 450888 h 954949"/>
                <a:gd name="connsiteX86" fmla="*/ 1730130 w 1838080"/>
                <a:gd name="connsiteY86" fmla="*/ 444538 h 954949"/>
                <a:gd name="connsiteX87" fmla="*/ 1723780 w 1838080"/>
                <a:gd name="connsiteY87" fmla="*/ 400088 h 954949"/>
                <a:gd name="connsiteX88" fmla="*/ 1711080 w 1838080"/>
                <a:gd name="connsiteY88" fmla="*/ 361988 h 954949"/>
                <a:gd name="connsiteX89" fmla="*/ 1692030 w 1838080"/>
                <a:gd name="connsiteY89" fmla="*/ 374688 h 954949"/>
                <a:gd name="connsiteX90" fmla="*/ 1685680 w 1838080"/>
                <a:gd name="connsiteY90" fmla="*/ 393738 h 954949"/>
                <a:gd name="connsiteX91" fmla="*/ 1679330 w 1838080"/>
                <a:gd name="connsiteY91" fmla="*/ 374688 h 954949"/>
                <a:gd name="connsiteX92" fmla="*/ 1672980 w 1838080"/>
                <a:gd name="connsiteY92" fmla="*/ 342938 h 954949"/>
                <a:gd name="connsiteX93" fmla="*/ 1666630 w 1838080"/>
                <a:gd name="connsiteY93" fmla="*/ 361988 h 954949"/>
                <a:gd name="connsiteX94" fmla="*/ 1628530 w 1838080"/>
                <a:gd name="connsiteY94" fmla="*/ 355638 h 954949"/>
                <a:gd name="connsiteX95" fmla="*/ 1615830 w 1838080"/>
                <a:gd name="connsiteY95" fmla="*/ 317538 h 954949"/>
                <a:gd name="connsiteX96" fmla="*/ 1609480 w 1838080"/>
                <a:gd name="connsiteY96" fmla="*/ 298488 h 954949"/>
                <a:gd name="connsiteX97" fmla="*/ 1590430 w 1838080"/>
                <a:gd name="connsiteY97" fmla="*/ 285788 h 954949"/>
                <a:gd name="connsiteX98" fmla="*/ 1565030 w 1838080"/>
                <a:gd name="connsiteY98" fmla="*/ 292138 h 954949"/>
                <a:gd name="connsiteX99" fmla="*/ 1545980 w 1838080"/>
                <a:gd name="connsiteY99" fmla="*/ 304838 h 954949"/>
                <a:gd name="connsiteX100" fmla="*/ 1501530 w 1838080"/>
                <a:gd name="connsiteY100" fmla="*/ 285788 h 954949"/>
                <a:gd name="connsiteX101" fmla="*/ 1488830 w 1838080"/>
                <a:gd name="connsiteY101" fmla="*/ 266738 h 954949"/>
                <a:gd name="connsiteX102" fmla="*/ 1418980 w 1838080"/>
                <a:gd name="connsiteY102" fmla="*/ 279438 h 954949"/>
                <a:gd name="connsiteX103" fmla="*/ 1412630 w 1838080"/>
                <a:gd name="connsiteY103" fmla="*/ 298488 h 954949"/>
                <a:gd name="connsiteX104" fmla="*/ 1412630 w 1838080"/>
                <a:gd name="connsiteY104" fmla="*/ 349288 h 954949"/>
                <a:gd name="connsiteX105" fmla="*/ 1374530 w 1838080"/>
                <a:gd name="connsiteY105" fmla="*/ 355638 h 954949"/>
                <a:gd name="connsiteX106" fmla="*/ 1355480 w 1838080"/>
                <a:gd name="connsiteY106" fmla="*/ 450888 h 954949"/>
                <a:gd name="connsiteX107" fmla="*/ 1323730 w 1838080"/>
                <a:gd name="connsiteY107" fmla="*/ 476288 h 954949"/>
                <a:gd name="connsiteX108" fmla="*/ 1279280 w 1838080"/>
                <a:gd name="connsiteY108" fmla="*/ 501688 h 954949"/>
                <a:gd name="connsiteX109" fmla="*/ 1272930 w 1838080"/>
                <a:gd name="connsiteY109" fmla="*/ 527088 h 954949"/>
                <a:gd name="connsiteX110" fmla="*/ 1260230 w 1838080"/>
                <a:gd name="connsiteY110" fmla="*/ 546138 h 954949"/>
                <a:gd name="connsiteX111" fmla="*/ 1247530 w 1838080"/>
                <a:gd name="connsiteY111" fmla="*/ 577888 h 954949"/>
                <a:gd name="connsiteX112" fmla="*/ 1234830 w 1838080"/>
                <a:gd name="connsiteY112" fmla="*/ 615988 h 954949"/>
                <a:gd name="connsiteX113" fmla="*/ 1228480 w 1838080"/>
                <a:gd name="connsiteY113" fmla="*/ 635038 h 954949"/>
                <a:gd name="connsiteX114" fmla="*/ 1209430 w 1838080"/>
                <a:gd name="connsiteY114" fmla="*/ 647738 h 954949"/>
                <a:gd name="connsiteX115" fmla="*/ 1196730 w 1838080"/>
                <a:gd name="connsiteY115" fmla="*/ 622338 h 954949"/>
                <a:gd name="connsiteX116" fmla="*/ 1190380 w 1838080"/>
                <a:gd name="connsiteY116" fmla="*/ 552488 h 954949"/>
                <a:gd name="connsiteX117" fmla="*/ 1177680 w 1838080"/>
                <a:gd name="connsiteY117" fmla="*/ 514388 h 954949"/>
                <a:gd name="connsiteX118" fmla="*/ 1158630 w 1838080"/>
                <a:gd name="connsiteY118" fmla="*/ 508038 h 954949"/>
                <a:gd name="connsiteX119" fmla="*/ 1145930 w 1838080"/>
                <a:gd name="connsiteY119" fmla="*/ 488988 h 954949"/>
                <a:gd name="connsiteX120" fmla="*/ 1126880 w 1838080"/>
                <a:gd name="connsiteY120" fmla="*/ 482638 h 954949"/>
                <a:gd name="connsiteX121" fmla="*/ 1101480 w 1838080"/>
                <a:gd name="connsiteY121" fmla="*/ 457238 h 954949"/>
                <a:gd name="connsiteX122" fmla="*/ 1082430 w 1838080"/>
                <a:gd name="connsiteY122" fmla="*/ 419138 h 954949"/>
                <a:gd name="connsiteX123" fmla="*/ 1095130 w 1838080"/>
                <a:gd name="connsiteY123" fmla="*/ 355638 h 954949"/>
                <a:gd name="connsiteX124" fmla="*/ 1133230 w 1838080"/>
                <a:gd name="connsiteY124" fmla="*/ 330238 h 954949"/>
                <a:gd name="connsiteX125" fmla="*/ 1152280 w 1838080"/>
                <a:gd name="connsiteY125" fmla="*/ 317538 h 954949"/>
                <a:gd name="connsiteX126" fmla="*/ 1184030 w 1838080"/>
                <a:gd name="connsiteY126" fmla="*/ 311188 h 954949"/>
                <a:gd name="connsiteX127" fmla="*/ 1253880 w 1838080"/>
                <a:gd name="connsiteY127" fmla="*/ 304838 h 954949"/>
                <a:gd name="connsiteX128" fmla="*/ 1260230 w 1838080"/>
                <a:gd name="connsiteY128" fmla="*/ 266738 h 954949"/>
                <a:gd name="connsiteX129" fmla="*/ 1279280 w 1838080"/>
                <a:gd name="connsiteY129" fmla="*/ 254038 h 954949"/>
                <a:gd name="connsiteX130" fmla="*/ 1355480 w 1838080"/>
                <a:gd name="connsiteY130" fmla="*/ 241338 h 954949"/>
                <a:gd name="connsiteX131" fmla="*/ 1374530 w 1838080"/>
                <a:gd name="connsiteY131" fmla="*/ 234988 h 954949"/>
                <a:gd name="connsiteX132" fmla="*/ 1355480 w 1838080"/>
                <a:gd name="connsiteY132" fmla="*/ 196888 h 954949"/>
                <a:gd name="connsiteX133" fmla="*/ 1330080 w 1838080"/>
                <a:gd name="connsiteY133" fmla="*/ 177838 h 954949"/>
                <a:gd name="connsiteX134" fmla="*/ 1311030 w 1838080"/>
                <a:gd name="connsiteY134" fmla="*/ 139738 h 954949"/>
                <a:gd name="connsiteX135" fmla="*/ 1323730 w 1838080"/>
                <a:gd name="connsiteY135" fmla="*/ 88938 h 954949"/>
                <a:gd name="connsiteX136" fmla="*/ 1330080 w 1838080"/>
                <a:gd name="connsiteY136" fmla="*/ 69888 h 954949"/>
                <a:gd name="connsiteX137" fmla="*/ 1323730 w 1838080"/>
                <a:gd name="connsiteY137" fmla="*/ 50838 h 954949"/>
                <a:gd name="connsiteX138" fmla="*/ 1291980 w 1838080"/>
                <a:gd name="connsiteY138" fmla="*/ 12738 h 954949"/>
                <a:gd name="connsiteX139" fmla="*/ 1222130 w 1838080"/>
                <a:gd name="connsiteY139" fmla="*/ 44488 h 954949"/>
                <a:gd name="connsiteX140" fmla="*/ 1196730 w 1838080"/>
                <a:gd name="connsiteY140" fmla="*/ 82588 h 954949"/>
                <a:gd name="connsiteX141" fmla="*/ 1190380 w 1838080"/>
                <a:gd name="connsiteY141" fmla="*/ 120688 h 954949"/>
                <a:gd name="connsiteX142" fmla="*/ 1184030 w 1838080"/>
                <a:gd name="connsiteY142" fmla="*/ 139738 h 954949"/>
                <a:gd name="connsiteX143" fmla="*/ 1139580 w 1838080"/>
                <a:gd name="connsiteY143" fmla="*/ 133388 h 954949"/>
                <a:gd name="connsiteX144" fmla="*/ 1037980 w 1838080"/>
                <a:gd name="connsiteY144" fmla="*/ 101638 h 954949"/>
                <a:gd name="connsiteX145" fmla="*/ 949080 w 1838080"/>
                <a:gd name="connsiteY145" fmla="*/ 101638 h 954949"/>
                <a:gd name="connsiteX146" fmla="*/ 923680 w 1838080"/>
                <a:gd name="connsiteY146" fmla="*/ 88938 h 954949"/>
                <a:gd name="connsiteX147" fmla="*/ 879230 w 1838080"/>
                <a:gd name="connsiteY147" fmla="*/ 107988 h 954949"/>
                <a:gd name="connsiteX148" fmla="*/ 872880 w 1838080"/>
                <a:gd name="connsiteY148" fmla="*/ 127038 h 954949"/>
                <a:gd name="connsiteX149" fmla="*/ 828430 w 1838080"/>
                <a:gd name="connsiteY149" fmla="*/ 139738 h 954949"/>
                <a:gd name="connsiteX150" fmla="*/ 771280 w 1838080"/>
                <a:gd name="connsiteY150" fmla="*/ 114338 h 954949"/>
                <a:gd name="connsiteX151" fmla="*/ 739530 w 1838080"/>
                <a:gd name="connsiteY151" fmla="*/ 63538 h 954949"/>
                <a:gd name="connsiteX152" fmla="*/ 637930 w 1838080"/>
                <a:gd name="connsiteY152" fmla="*/ 57188 h 954949"/>
                <a:gd name="connsiteX153" fmla="*/ 593480 w 1838080"/>
                <a:gd name="connsiteY153" fmla="*/ 38 h 954949"/>
                <a:gd name="connsiteX154" fmla="*/ 555380 w 1838080"/>
                <a:gd name="connsiteY154" fmla="*/ 6388 h 954949"/>
                <a:gd name="connsiteX155" fmla="*/ 549030 w 1838080"/>
                <a:gd name="connsiteY155" fmla="*/ 25438 h 954949"/>
                <a:gd name="connsiteX156" fmla="*/ 529980 w 1838080"/>
                <a:gd name="connsiteY156" fmla="*/ 31788 h 954949"/>
                <a:gd name="connsiteX157" fmla="*/ 517280 w 1838080"/>
                <a:gd name="connsiteY157" fmla="*/ 50838 h 954949"/>
                <a:gd name="connsiteX158" fmla="*/ 479180 w 1838080"/>
                <a:gd name="connsiteY158" fmla="*/ 69888 h 954949"/>
                <a:gd name="connsiteX159" fmla="*/ 453780 w 1838080"/>
                <a:gd name="connsiteY159" fmla="*/ 63538 h 954949"/>
                <a:gd name="connsiteX160" fmla="*/ 434730 w 1838080"/>
                <a:gd name="connsiteY160" fmla="*/ 76238 h 954949"/>
                <a:gd name="connsiteX161" fmla="*/ 345830 w 1838080"/>
                <a:gd name="connsiteY161" fmla="*/ 50838 h 954949"/>
                <a:gd name="connsiteX162" fmla="*/ 326780 w 1838080"/>
                <a:gd name="connsiteY162" fmla="*/ 44488 h 954949"/>
                <a:gd name="connsiteX163" fmla="*/ 307730 w 1838080"/>
                <a:gd name="connsiteY163" fmla="*/ 31788 h 95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838080" h="954949">
                  <a:moveTo>
                    <a:pt x="307730" y="31788"/>
                  </a:moveTo>
                  <a:cubicBezTo>
                    <a:pt x="303917" y="47040"/>
                    <a:pt x="302384" y="65275"/>
                    <a:pt x="288680" y="76238"/>
                  </a:cubicBezTo>
                  <a:cubicBezTo>
                    <a:pt x="283453" y="80419"/>
                    <a:pt x="275980" y="80471"/>
                    <a:pt x="269630" y="82588"/>
                  </a:cubicBezTo>
                  <a:cubicBezTo>
                    <a:pt x="263280" y="88938"/>
                    <a:pt x="256093" y="94549"/>
                    <a:pt x="250580" y="101638"/>
                  </a:cubicBezTo>
                  <a:cubicBezTo>
                    <a:pt x="241209" y="113686"/>
                    <a:pt x="235973" y="128945"/>
                    <a:pt x="225180" y="139738"/>
                  </a:cubicBezTo>
                  <a:cubicBezTo>
                    <a:pt x="212480" y="152438"/>
                    <a:pt x="202024" y="167875"/>
                    <a:pt x="187080" y="177838"/>
                  </a:cubicBezTo>
                  <a:cubicBezTo>
                    <a:pt x="180730" y="182071"/>
                    <a:pt x="173893" y="185652"/>
                    <a:pt x="168030" y="190538"/>
                  </a:cubicBezTo>
                  <a:cubicBezTo>
                    <a:pt x="161131" y="196287"/>
                    <a:pt x="154729" y="202689"/>
                    <a:pt x="148980" y="209588"/>
                  </a:cubicBezTo>
                  <a:cubicBezTo>
                    <a:pt x="144094" y="215451"/>
                    <a:pt x="142239" y="223870"/>
                    <a:pt x="136280" y="228638"/>
                  </a:cubicBezTo>
                  <a:cubicBezTo>
                    <a:pt x="131053" y="232819"/>
                    <a:pt x="123580" y="232871"/>
                    <a:pt x="117230" y="234988"/>
                  </a:cubicBezTo>
                  <a:cubicBezTo>
                    <a:pt x="83363" y="285788"/>
                    <a:pt x="127813" y="224405"/>
                    <a:pt x="85480" y="266738"/>
                  </a:cubicBezTo>
                  <a:cubicBezTo>
                    <a:pt x="80084" y="272134"/>
                    <a:pt x="77850" y="280084"/>
                    <a:pt x="72780" y="285788"/>
                  </a:cubicBezTo>
                  <a:cubicBezTo>
                    <a:pt x="41146" y="321376"/>
                    <a:pt x="44583" y="317286"/>
                    <a:pt x="15630" y="336588"/>
                  </a:cubicBezTo>
                  <a:cubicBezTo>
                    <a:pt x="9665" y="354483"/>
                    <a:pt x="0" y="369804"/>
                    <a:pt x="21980" y="387388"/>
                  </a:cubicBezTo>
                  <a:cubicBezTo>
                    <a:pt x="27207" y="391569"/>
                    <a:pt x="34680" y="383155"/>
                    <a:pt x="41030" y="381038"/>
                  </a:cubicBezTo>
                  <a:cubicBezTo>
                    <a:pt x="55847" y="383155"/>
                    <a:pt x="72093" y="380695"/>
                    <a:pt x="85480" y="387388"/>
                  </a:cubicBezTo>
                  <a:cubicBezTo>
                    <a:pt x="91467" y="390381"/>
                    <a:pt x="90812" y="399822"/>
                    <a:pt x="91830" y="406438"/>
                  </a:cubicBezTo>
                  <a:cubicBezTo>
                    <a:pt x="105862" y="497646"/>
                    <a:pt x="89245" y="443134"/>
                    <a:pt x="104530" y="488988"/>
                  </a:cubicBezTo>
                  <a:cubicBezTo>
                    <a:pt x="104115" y="490647"/>
                    <a:pt x="95143" y="529297"/>
                    <a:pt x="91830" y="533438"/>
                  </a:cubicBezTo>
                  <a:cubicBezTo>
                    <a:pt x="87062" y="539397"/>
                    <a:pt x="79130" y="541905"/>
                    <a:pt x="72780" y="546138"/>
                  </a:cubicBezTo>
                  <a:cubicBezTo>
                    <a:pt x="74897" y="565188"/>
                    <a:pt x="80137" y="584147"/>
                    <a:pt x="79130" y="603288"/>
                  </a:cubicBezTo>
                  <a:cubicBezTo>
                    <a:pt x="77995" y="624844"/>
                    <a:pt x="62569" y="645550"/>
                    <a:pt x="66430" y="666788"/>
                  </a:cubicBezTo>
                  <a:cubicBezTo>
                    <a:pt x="67991" y="675374"/>
                    <a:pt x="83439" y="670740"/>
                    <a:pt x="91830" y="673138"/>
                  </a:cubicBezTo>
                  <a:cubicBezTo>
                    <a:pt x="98266" y="674977"/>
                    <a:pt x="104530" y="677371"/>
                    <a:pt x="110880" y="679488"/>
                  </a:cubicBezTo>
                  <a:cubicBezTo>
                    <a:pt x="115113" y="685838"/>
                    <a:pt x="120574" y="691523"/>
                    <a:pt x="123580" y="698538"/>
                  </a:cubicBezTo>
                  <a:cubicBezTo>
                    <a:pt x="127018" y="706560"/>
                    <a:pt x="124478" y="717123"/>
                    <a:pt x="129930" y="723938"/>
                  </a:cubicBezTo>
                  <a:cubicBezTo>
                    <a:pt x="134111" y="729165"/>
                    <a:pt x="142300" y="729857"/>
                    <a:pt x="148980" y="730288"/>
                  </a:cubicBezTo>
                  <a:cubicBezTo>
                    <a:pt x="208161" y="734106"/>
                    <a:pt x="267500" y="734920"/>
                    <a:pt x="326780" y="736638"/>
                  </a:cubicBezTo>
                  <a:lnTo>
                    <a:pt x="587130" y="742988"/>
                  </a:lnTo>
                  <a:lnTo>
                    <a:pt x="809380" y="749338"/>
                  </a:lnTo>
                  <a:cubicBezTo>
                    <a:pt x="828430" y="751455"/>
                    <a:pt x="848210" y="750051"/>
                    <a:pt x="866530" y="755688"/>
                  </a:cubicBezTo>
                  <a:cubicBezTo>
                    <a:pt x="876645" y="758800"/>
                    <a:pt x="882741" y="769487"/>
                    <a:pt x="891930" y="774738"/>
                  </a:cubicBezTo>
                  <a:cubicBezTo>
                    <a:pt x="897742" y="778059"/>
                    <a:pt x="904630" y="778971"/>
                    <a:pt x="910980" y="781088"/>
                  </a:cubicBezTo>
                  <a:cubicBezTo>
                    <a:pt x="919447" y="778971"/>
                    <a:pt x="928358" y="778176"/>
                    <a:pt x="936380" y="774738"/>
                  </a:cubicBezTo>
                  <a:cubicBezTo>
                    <a:pt x="943395" y="771732"/>
                    <a:pt x="947815" y="762546"/>
                    <a:pt x="955430" y="762038"/>
                  </a:cubicBezTo>
                  <a:cubicBezTo>
                    <a:pt x="980862" y="760343"/>
                    <a:pt x="1006230" y="766271"/>
                    <a:pt x="1031630" y="768388"/>
                  </a:cubicBezTo>
                  <a:cubicBezTo>
                    <a:pt x="1033747" y="787438"/>
                    <a:pt x="1031430" y="807525"/>
                    <a:pt x="1037980" y="825538"/>
                  </a:cubicBezTo>
                  <a:cubicBezTo>
                    <a:pt x="1040588" y="832710"/>
                    <a:pt x="1052262" y="832279"/>
                    <a:pt x="1057030" y="838238"/>
                  </a:cubicBezTo>
                  <a:cubicBezTo>
                    <a:pt x="1061211" y="843465"/>
                    <a:pt x="1060387" y="851301"/>
                    <a:pt x="1063380" y="857288"/>
                  </a:cubicBezTo>
                  <a:cubicBezTo>
                    <a:pt x="1066793" y="864114"/>
                    <a:pt x="1071847" y="869988"/>
                    <a:pt x="1076080" y="876338"/>
                  </a:cubicBezTo>
                  <a:cubicBezTo>
                    <a:pt x="1073963" y="886921"/>
                    <a:pt x="1075717" y="899108"/>
                    <a:pt x="1069730" y="908088"/>
                  </a:cubicBezTo>
                  <a:cubicBezTo>
                    <a:pt x="1066017" y="913657"/>
                    <a:pt x="1057116" y="912599"/>
                    <a:pt x="1050680" y="914438"/>
                  </a:cubicBezTo>
                  <a:cubicBezTo>
                    <a:pt x="1042289" y="916836"/>
                    <a:pt x="1033747" y="918671"/>
                    <a:pt x="1025280" y="920788"/>
                  </a:cubicBezTo>
                  <a:cubicBezTo>
                    <a:pt x="1029513" y="927138"/>
                    <a:pt x="1032021" y="935070"/>
                    <a:pt x="1037980" y="939838"/>
                  </a:cubicBezTo>
                  <a:cubicBezTo>
                    <a:pt x="1056869" y="954949"/>
                    <a:pt x="1115017" y="940389"/>
                    <a:pt x="1120530" y="939838"/>
                  </a:cubicBezTo>
                  <a:cubicBezTo>
                    <a:pt x="1124763" y="933488"/>
                    <a:pt x="1129817" y="927614"/>
                    <a:pt x="1133230" y="920788"/>
                  </a:cubicBezTo>
                  <a:cubicBezTo>
                    <a:pt x="1136223" y="914801"/>
                    <a:pt x="1134133" y="905629"/>
                    <a:pt x="1139580" y="901738"/>
                  </a:cubicBezTo>
                  <a:cubicBezTo>
                    <a:pt x="1150473" y="893957"/>
                    <a:pt x="1164980" y="893271"/>
                    <a:pt x="1177680" y="889038"/>
                  </a:cubicBezTo>
                  <a:cubicBezTo>
                    <a:pt x="1214914" y="876627"/>
                    <a:pt x="1190077" y="883427"/>
                    <a:pt x="1253880" y="876338"/>
                  </a:cubicBezTo>
                  <a:cubicBezTo>
                    <a:pt x="1266580" y="872105"/>
                    <a:pt x="1282514" y="873104"/>
                    <a:pt x="1291980" y="863638"/>
                  </a:cubicBezTo>
                  <a:cubicBezTo>
                    <a:pt x="1325653" y="829965"/>
                    <a:pt x="1294640" y="856962"/>
                    <a:pt x="1336430" y="831888"/>
                  </a:cubicBezTo>
                  <a:cubicBezTo>
                    <a:pt x="1391017" y="799136"/>
                    <a:pt x="1355262" y="812911"/>
                    <a:pt x="1393580" y="800138"/>
                  </a:cubicBezTo>
                  <a:cubicBezTo>
                    <a:pt x="1402047" y="802255"/>
                    <a:pt x="1415847" y="798342"/>
                    <a:pt x="1418980" y="806488"/>
                  </a:cubicBezTo>
                  <a:cubicBezTo>
                    <a:pt x="1454525" y="898905"/>
                    <a:pt x="1393629" y="872121"/>
                    <a:pt x="1444380" y="889038"/>
                  </a:cubicBezTo>
                  <a:cubicBezTo>
                    <a:pt x="1457080" y="884805"/>
                    <a:pt x="1472316" y="885050"/>
                    <a:pt x="1482480" y="876338"/>
                  </a:cubicBezTo>
                  <a:cubicBezTo>
                    <a:pt x="1489106" y="870658"/>
                    <a:pt x="1484927" y="858744"/>
                    <a:pt x="1488830" y="850938"/>
                  </a:cubicBezTo>
                  <a:cubicBezTo>
                    <a:pt x="1532499" y="763599"/>
                    <a:pt x="1503020" y="846468"/>
                    <a:pt x="1520580" y="793788"/>
                  </a:cubicBezTo>
                  <a:cubicBezTo>
                    <a:pt x="1522697" y="757805"/>
                    <a:pt x="1518188" y="720807"/>
                    <a:pt x="1526930" y="685838"/>
                  </a:cubicBezTo>
                  <a:cubicBezTo>
                    <a:pt x="1528553" y="679344"/>
                    <a:pt x="1540753" y="688007"/>
                    <a:pt x="1545980" y="692188"/>
                  </a:cubicBezTo>
                  <a:cubicBezTo>
                    <a:pt x="1551939" y="696956"/>
                    <a:pt x="1554447" y="704888"/>
                    <a:pt x="1558680" y="711238"/>
                  </a:cubicBezTo>
                  <a:cubicBezTo>
                    <a:pt x="1560797" y="721821"/>
                    <a:pt x="1562412" y="732517"/>
                    <a:pt x="1565030" y="742988"/>
                  </a:cubicBezTo>
                  <a:cubicBezTo>
                    <a:pt x="1566653" y="749482"/>
                    <a:pt x="1564754" y="761091"/>
                    <a:pt x="1571380" y="762038"/>
                  </a:cubicBezTo>
                  <a:cubicBezTo>
                    <a:pt x="1584632" y="763931"/>
                    <a:pt x="1609480" y="749338"/>
                    <a:pt x="1609480" y="749338"/>
                  </a:cubicBezTo>
                  <a:cubicBezTo>
                    <a:pt x="1625917" y="732901"/>
                    <a:pt x="1646335" y="714974"/>
                    <a:pt x="1653930" y="692188"/>
                  </a:cubicBezTo>
                  <a:lnTo>
                    <a:pt x="1660280" y="673138"/>
                  </a:lnTo>
                  <a:cubicBezTo>
                    <a:pt x="1666630" y="675255"/>
                    <a:pt x="1674597" y="674755"/>
                    <a:pt x="1679330" y="679488"/>
                  </a:cubicBezTo>
                  <a:cubicBezTo>
                    <a:pt x="1684063" y="684221"/>
                    <a:pt x="1686419" y="691885"/>
                    <a:pt x="1685680" y="698538"/>
                  </a:cubicBezTo>
                  <a:cubicBezTo>
                    <a:pt x="1684202" y="711843"/>
                    <a:pt x="1677213" y="723938"/>
                    <a:pt x="1672980" y="736638"/>
                  </a:cubicBezTo>
                  <a:lnTo>
                    <a:pt x="1666630" y="755688"/>
                  </a:lnTo>
                  <a:lnTo>
                    <a:pt x="1660280" y="774738"/>
                  </a:lnTo>
                  <a:lnTo>
                    <a:pt x="1653930" y="793788"/>
                  </a:lnTo>
                  <a:cubicBezTo>
                    <a:pt x="1656047" y="804371"/>
                    <a:pt x="1654007" y="816755"/>
                    <a:pt x="1660280" y="825538"/>
                  </a:cubicBezTo>
                  <a:cubicBezTo>
                    <a:pt x="1665782" y="833241"/>
                    <a:pt x="1676222" y="837844"/>
                    <a:pt x="1685680" y="838238"/>
                  </a:cubicBezTo>
                  <a:lnTo>
                    <a:pt x="1812680" y="831888"/>
                  </a:lnTo>
                  <a:cubicBezTo>
                    <a:pt x="1819030" y="829771"/>
                    <a:pt x="1827549" y="830765"/>
                    <a:pt x="1831730" y="825538"/>
                  </a:cubicBezTo>
                  <a:cubicBezTo>
                    <a:pt x="1837182" y="818723"/>
                    <a:pt x="1838080" y="808865"/>
                    <a:pt x="1838080" y="800138"/>
                  </a:cubicBezTo>
                  <a:cubicBezTo>
                    <a:pt x="1838080" y="772202"/>
                    <a:pt x="1832324" y="731475"/>
                    <a:pt x="1819030" y="704888"/>
                  </a:cubicBezTo>
                  <a:lnTo>
                    <a:pt x="1806330" y="679488"/>
                  </a:lnTo>
                  <a:cubicBezTo>
                    <a:pt x="1808447" y="658321"/>
                    <a:pt x="1809445" y="637013"/>
                    <a:pt x="1812680" y="615988"/>
                  </a:cubicBezTo>
                  <a:cubicBezTo>
                    <a:pt x="1817280" y="586088"/>
                    <a:pt x="1834473" y="596074"/>
                    <a:pt x="1812680" y="552488"/>
                  </a:cubicBezTo>
                  <a:cubicBezTo>
                    <a:pt x="1809687" y="546501"/>
                    <a:pt x="1799980" y="548255"/>
                    <a:pt x="1793630" y="546138"/>
                  </a:cubicBezTo>
                  <a:cubicBezTo>
                    <a:pt x="1777141" y="551634"/>
                    <a:pt x="1766939" y="558823"/>
                    <a:pt x="1749180" y="546138"/>
                  </a:cubicBezTo>
                  <a:cubicBezTo>
                    <a:pt x="1740568" y="539987"/>
                    <a:pt x="1737018" y="528773"/>
                    <a:pt x="1730130" y="520738"/>
                  </a:cubicBezTo>
                  <a:cubicBezTo>
                    <a:pt x="1724286" y="513920"/>
                    <a:pt x="1716829" y="508587"/>
                    <a:pt x="1711080" y="501688"/>
                  </a:cubicBezTo>
                  <a:cubicBezTo>
                    <a:pt x="1697403" y="485275"/>
                    <a:pt x="1698394" y="482681"/>
                    <a:pt x="1692030" y="463588"/>
                  </a:cubicBezTo>
                  <a:cubicBezTo>
                    <a:pt x="1698380" y="459355"/>
                    <a:pt x="1704254" y="454301"/>
                    <a:pt x="1711080" y="450888"/>
                  </a:cubicBezTo>
                  <a:cubicBezTo>
                    <a:pt x="1717067" y="447895"/>
                    <a:pt x="1728507" y="451032"/>
                    <a:pt x="1730130" y="444538"/>
                  </a:cubicBezTo>
                  <a:cubicBezTo>
                    <a:pt x="1733760" y="430018"/>
                    <a:pt x="1727145" y="414672"/>
                    <a:pt x="1723780" y="400088"/>
                  </a:cubicBezTo>
                  <a:cubicBezTo>
                    <a:pt x="1720770" y="387044"/>
                    <a:pt x="1711080" y="361988"/>
                    <a:pt x="1711080" y="361988"/>
                  </a:cubicBezTo>
                  <a:cubicBezTo>
                    <a:pt x="1704730" y="366221"/>
                    <a:pt x="1696798" y="368729"/>
                    <a:pt x="1692030" y="374688"/>
                  </a:cubicBezTo>
                  <a:cubicBezTo>
                    <a:pt x="1687849" y="379915"/>
                    <a:pt x="1692373" y="393738"/>
                    <a:pt x="1685680" y="393738"/>
                  </a:cubicBezTo>
                  <a:cubicBezTo>
                    <a:pt x="1678987" y="393738"/>
                    <a:pt x="1680953" y="381182"/>
                    <a:pt x="1679330" y="374688"/>
                  </a:cubicBezTo>
                  <a:cubicBezTo>
                    <a:pt x="1676712" y="364217"/>
                    <a:pt x="1675097" y="353521"/>
                    <a:pt x="1672980" y="342938"/>
                  </a:cubicBezTo>
                  <a:cubicBezTo>
                    <a:pt x="1670863" y="349288"/>
                    <a:pt x="1671363" y="357255"/>
                    <a:pt x="1666630" y="361988"/>
                  </a:cubicBezTo>
                  <a:cubicBezTo>
                    <a:pt x="1650856" y="377762"/>
                    <a:pt x="1641159" y="364057"/>
                    <a:pt x="1628530" y="355638"/>
                  </a:cubicBezTo>
                  <a:lnTo>
                    <a:pt x="1615830" y="317538"/>
                  </a:lnTo>
                  <a:cubicBezTo>
                    <a:pt x="1613713" y="311188"/>
                    <a:pt x="1615049" y="302201"/>
                    <a:pt x="1609480" y="298488"/>
                  </a:cubicBezTo>
                  <a:lnTo>
                    <a:pt x="1590430" y="285788"/>
                  </a:lnTo>
                  <a:cubicBezTo>
                    <a:pt x="1581963" y="287905"/>
                    <a:pt x="1573052" y="288700"/>
                    <a:pt x="1565030" y="292138"/>
                  </a:cubicBezTo>
                  <a:cubicBezTo>
                    <a:pt x="1558015" y="295144"/>
                    <a:pt x="1553508" y="303583"/>
                    <a:pt x="1545980" y="304838"/>
                  </a:cubicBezTo>
                  <a:cubicBezTo>
                    <a:pt x="1538972" y="306006"/>
                    <a:pt x="1503186" y="286616"/>
                    <a:pt x="1501530" y="285788"/>
                  </a:cubicBezTo>
                  <a:cubicBezTo>
                    <a:pt x="1497297" y="279438"/>
                    <a:pt x="1496280" y="268394"/>
                    <a:pt x="1488830" y="266738"/>
                  </a:cubicBezTo>
                  <a:cubicBezTo>
                    <a:pt x="1476784" y="264061"/>
                    <a:pt x="1434968" y="275441"/>
                    <a:pt x="1418980" y="279438"/>
                  </a:cubicBezTo>
                  <a:cubicBezTo>
                    <a:pt x="1416863" y="285788"/>
                    <a:pt x="1412630" y="291795"/>
                    <a:pt x="1412630" y="298488"/>
                  </a:cubicBezTo>
                  <a:cubicBezTo>
                    <a:pt x="1412630" y="302949"/>
                    <a:pt x="1427145" y="340994"/>
                    <a:pt x="1412630" y="349288"/>
                  </a:cubicBezTo>
                  <a:cubicBezTo>
                    <a:pt x="1401451" y="355676"/>
                    <a:pt x="1387230" y="353521"/>
                    <a:pt x="1374530" y="355638"/>
                  </a:cubicBezTo>
                  <a:cubicBezTo>
                    <a:pt x="1343510" y="402169"/>
                    <a:pt x="1376431" y="346131"/>
                    <a:pt x="1355480" y="450888"/>
                  </a:cubicBezTo>
                  <a:cubicBezTo>
                    <a:pt x="1351009" y="473244"/>
                    <a:pt x="1339547" y="469509"/>
                    <a:pt x="1323730" y="476288"/>
                  </a:cubicBezTo>
                  <a:cubicBezTo>
                    <a:pt x="1301172" y="485956"/>
                    <a:pt x="1298412" y="488933"/>
                    <a:pt x="1279280" y="501688"/>
                  </a:cubicBezTo>
                  <a:cubicBezTo>
                    <a:pt x="1277163" y="510155"/>
                    <a:pt x="1276368" y="519066"/>
                    <a:pt x="1272930" y="527088"/>
                  </a:cubicBezTo>
                  <a:cubicBezTo>
                    <a:pt x="1269924" y="534103"/>
                    <a:pt x="1263643" y="539312"/>
                    <a:pt x="1260230" y="546138"/>
                  </a:cubicBezTo>
                  <a:cubicBezTo>
                    <a:pt x="1255132" y="556333"/>
                    <a:pt x="1251425" y="567176"/>
                    <a:pt x="1247530" y="577888"/>
                  </a:cubicBezTo>
                  <a:cubicBezTo>
                    <a:pt x="1242955" y="590469"/>
                    <a:pt x="1239063" y="603288"/>
                    <a:pt x="1234830" y="615988"/>
                  </a:cubicBezTo>
                  <a:cubicBezTo>
                    <a:pt x="1232713" y="622338"/>
                    <a:pt x="1234049" y="631325"/>
                    <a:pt x="1228480" y="635038"/>
                  </a:cubicBezTo>
                  <a:lnTo>
                    <a:pt x="1209430" y="647738"/>
                  </a:lnTo>
                  <a:cubicBezTo>
                    <a:pt x="1205197" y="639271"/>
                    <a:pt x="1198586" y="631620"/>
                    <a:pt x="1196730" y="622338"/>
                  </a:cubicBezTo>
                  <a:cubicBezTo>
                    <a:pt x="1192145" y="599413"/>
                    <a:pt x="1194443" y="575512"/>
                    <a:pt x="1190380" y="552488"/>
                  </a:cubicBezTo>
                  <a:cubicBezTo>
                    <a:pt x="1188054" y="539305"/>
                    <a:pt x="1190380" y="518621"/>
                    <a:pt x="1177680" y="514388"/>
                  </a:cubicBezTo>
                  <a:lnTo>
                    <a:pt x="1158630" y="508038"/>
                  </a:lnTo>
                  <a:cubicBezTo>
                    <a:pt x="1154397" y="501688"/>
                    <a:pt x="1151889" y="493756"/>
                    <a:pt x="1145930" y="488988"/>
                  </a:cubicBezTo>
                  <a:cubicBezTo>
                    <a:pt x="1140703" y="484807"/>
                    <a:pt x="1131613" y="487371"/>
                    <a:pt x="1126880" y="482638"/>
                  </a:cubicBezTo>
                  <a:cubicBezTo>
                    <a:pt x="1093013" y="448771"/>
                    <a:pt x="1152280" y="474171"/>
                    <a:pt x="1101480" y="457238"/>
                  </a:cubicBezTo>
                  <a:cubicBezTo>
                    <a:pt x="1096093" y="449157"/>
                    <a:pt x="1081523" y="430923"/>
                    <a:pt x="1082430" y="419138"/>
                  </a:cubicBezTo>
                  <a:cubicBezTo>
                    <a:pt x="1084086" y="397616"/>
                    <a:pt x="1077169" y="367612"/>
                    <a:pt x="1095130" y="355638"/>
                  </a:cubicBezTo>
                  <a:lnTo>
                    <a:pt x="1133230" y="330238"/>
                  </a:lnTo>
                  <a:cubicBezTo>
                    <a:pt x="1139580" y="326005"/>
                    <a:pt x="1144796" y="319035"/>
                    <a:pt x="1152280" y="317538"/>
                  </a:cubicBezTo>
                  <a:cubicBezTo>
                    <a:pt x="1162863" y="315421"/>
                    <a:pt x="1173320" y="312527"/>
                    <a:pt x="1184030" y="311188"/>
                  </a:cubicBezTo>
                  <a:cubicBezTo>
                    <a:pt x="1207229" y="308288"/>
                    <a:pt x="1230597" y="306955"/>
                    <a:pt x="1253880" y="304838"/>
                  </a:cubicBezTo>
                  <a:cubicBezTo>
                    <a:pt x="1255997" y="292138"/>
                    <a:pt x="1254472" y="278254"/>
                    <a:pt x="1260230" y="266738"/>
                  </a:cubicBezTo>
                  <a:cubicBezTo>
                    <a:pt x="1263643" y="259912"/>
                    <a:pt x="1272454" y="257451"/>
                    <a:pt x="1279280" y="254038"/>
                  </a:cubicBezTo>
                  <a:cubicBezTo>
                    <a:pt x="1300556" y="243400"/>
                    <a:pt x="1337372" y="243350"/>
                    <a:pt x="1355480" y="241338"/>
                  </a:cubicBezTo>
                  <a:cubicBezTo>
                    <a:pt x="1361830" y="239221"/>
                    <a:pt x="1371537" y="240975"/>
                    <a:pt x="1374530" y="234988"/>
                  </a:cubicBezTo>
                  <a:cubicBezTo>
                    <a:pt x="1377973" y="228102"/>
                    <a:pt x="1357975" y="199383"/>
                    <a:pt x="1355480" y="196888"/>
                  </a:cubicBezTo>
                  <a:cubicBezTo>
                    <a:pt x="1347996" y="189404"/>
                    <a:pt x="1337564" y="185322"/>
                    <a:pt x="1330080" y="177838"/>
                  </a:cubicBezTo>
                  <a:cubicBezTo>
                    <a:pt x="1317770" y="165528"/>
                    <a:pt x="1316195" y="155232"/>
                    <a:pt x="1311030" y="139738"/>
                  </a:cubicBezTo>
                  <a:cubicBezTo>
                    <a:pt x="1315263" y="122805"/>
                    <a:pt x="1319137" y="105777"/>
                    <a:pt x="1323730" y="88938"/>
                  </a:cubicBezTo>
                  <a:cubicBezTo>
                    <a:pt x="1325491" y="82480"/>
                    <a:pt x="1330080" y="76581"/>
                    <a:pt x="1330080" y="69888"/>
                  </a:cubicBezTo>
                  <a:cubicBezTo>
                    <a:pt x="1330080" y="63195"/>
                    <a:pt x="1326723" y="56825"/>
                    <a:pt x="1323730" y="50838"/>
                  </a:cubicBezTo>
                  <a:cubicBezTo>
                    <a:pt x="1314889" y="33157"/>
                    <a:pt x="1306024" y="26782"/>
                    <a:pt x="1291980" y="12738"/>
                  </a:cubicBezTo>
                  <a:cubicBezTo>
                    <a:pt x="1245833" y="19330"/>
                    <a:pt x="1249988" y="9665"/>
                    <a:pt x="1222130" y="44488"/>
                  </a:cubicBezTo>
                  <a:cubicBezTo>
                    <a:pt x="1212595" y="56407"/>
                    <a:pt x="1196730" y="82588"/>
                    <a:pt x="1196730" y="82588"/>
                  </a:cubicBezTo>
                  <a:cubicBezTo>
                    <a:pt x="1194613" y="95288"/>
                    <a:pt x="1193173" y="108119"/>
                    <a:pt x="1190380" y="120688"/>
                  </a:cubicBezTo>
                  <a:cubicBezTo>
                    <a:pt x="1188928" y="127222"/>
                    <a:pt x="1190524" y="138115"/>
                    <a:pt x="1184030" y="139738"/>
                  </a:cubicBezTo>
                  <a:cubicBezTo>
                    <a:pt x="1169510" y="143368"/>
                    <a:pt x="1154397" y="135505"/>
                    <a:pt x="1139580" y="133388"/>
                  </a:cubicBezTo>
                  <a:cubicBezTo>
                    <a:pt x="1083780" y="96188"/>
                    <a:pt x="1116668" y="109507"/>
                    <a:pt x="1037980" y="101638"/>
                  </a:cubicBezTo>
                  <a:cubicBezTo>
                    <a:pt x="997246" y="106730"/>
                    <a:pt x="986779" y="112948"/>
                    <a:pt x="949080" y="101638"/>
                  </a:cubicBezTo>
                  <a:cubicBezTo>
                    <a:pt x="940013" y="98918"/>
                    <a:pt x="932147" y="93171"/>
                    <a:pt x="923680" y="88938"/>
                  </a:cubicBezTo>
                  <a:cubicBezTo>
                    <a:pt x="908428" y="92751"/>
                    <a:pt x="890193" y="94284"/>
                    <a:pt x="879230" y="107988"/>
                  </a:cubicBezTo>
                  <a:cubicBezTo>
                    <a:pt x="875049" y="113215"/>
                    <a:pt x="877613" y="122305"/>
                    <a:pt x="872880" y="127038"/>
                  </a:cubicBezTo>
                  <a:cubicBezTo>
                    <a:pt x="869843" y="130075"/>
                    <a:pt x="828650" y="139683"/>
                    <a:pt x="828430" y="139738"/>
                  </a:cubicBezTo>
                  <a:cubicBezTo>
                    <a:pt x="783090" y="124625"/>
                    <a:pt x="801469" y="134464"/>
                    <a:pt x="771280" y="114338"/>
                  </a:cubicBezTo>
                  <a:cubicBezTo>
                    <a:pt x="765646" y="97436"/>
                    <a:pt x="764314" y="67451"/>
                    <a:pt x="739530" y="63538"/>
                  </a:cubicBezTo>
                  <a:cubicBezTo>
                    <a:pt x="706012" y="58246"/>
                    <a:pt x="671797" y="59305"/>
                    <a:pt x="637930" y="57188"/>
                  </a:cubicBezTo>
                  <a:cubicBezTo>
                    <a:pt x="607549" y="11616"/>
                    <a:pt x="623323" y="29881"/>
                    <a:pt x="593480" y="38"/>
                  </a:cubicBezTo>
                  <a:cubicBezTo>
                    <a:pt x="580780" y="2155"/>
                    <a:pt x="566559" y="0"/>
                    <a:pt x="555380" y="6388"/>
                  </a:cubicBezTo>
                  <a:cubicBezTo>
                    <a:pt x="549568" y="9709"/>
                    <a:pt x="553763" y="20705"/>
                    <a:pt x="549030" y="25438"/>
                  </a:cubicBezTo>
                  <a:cubicBezTo>
                    <a:pt x="544297" y="30171"/>
                    <a:pt x="536330" y="29671"/>
                    <a:pt x="529980" y="31788"/>
                  </a:cubicBezTo>
                  <a:cubicBezTo>
                    <a:pt x="525747" y="38138"/>
                    <a:pt x="522676" y="45442"/>
                    <a:pt x="517280" y="50838"/>
                  </a:cubicBezTo>
                  <a:cubicBezTo>
                    <a:pt x="504970" y="63148"/>
                    <a:pt x="494674" y="64723"/>
                    <a:pt x="479180" y="69888"/>
                  </a:cubicBezTo>
                  <a:cubicBezTo>
                    <a:pt x="470713" y="67771"/>
                    <a:pt x="462420" y="62304"/>
                    <a:pt x="453780" y="63538"/>
                  </a:cubicBezTo>
                  <a:cubicBezTo>
                    <a:pt x="446225" y="64617"/>
                    <a:pt x="442362" y="76238"/>
                    <a:pt x="434730" y="76238"/>
                  </a:cubicBezTo>
                  <a:cubicBezTo>
                    <a:pt x="418783" y="76238"/>
                    <a:pt x="363797" y="56827"/>
                    <a:pt x="345830" y="50838"/>
                  </a:cubicBezTo>
                  <a:cubicBezTo>
                    <a:pt x="339480" y="48721"/>
                    <a:pt x="333473" y="44488"/>
                    <a:pt x="326780" y="44488"/>
                  </a:cubicBezTo>
                  <a:lnTo>
                    <a:pt x="307730" y="317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1597997" y="1498963"/>
              <a:ext cx="415692" cy="164543"/>
            </a:xfrm>
            <a:custGeom>
              <a:avLst/>
              <a:gdLst>
                <a:gd name="connsiteX0" fmla="*/ 211753 w 415692"/>
                <a:gd name="connsiteY0" fmla="*/ 145687 h 164543"/>
                <a:gd name="connsiteX1" fmla="*/ 129203 w 415692"/>
                <a:gd name="connsiteY1" fmla="*/ 145687 h 164543"/>
                <a:gd name="connsiteX2" fmla="*/ 116503 w 415692"/>
                <a:gd name="connsiteY2" fmla="*/ 126637 h 164543"/>
                <a:gd name="connsiteX3" fmla="*/ 110153 w 415692"/>
                <a:gd name="connsiteY3" fmla="*/ 94887 h 164543"/>
                <a:gd name="connsiteX4" fmla="*/ 59353 w 415692"/>
                <a:gd name="connsiteY4" fmla="*/ 107587 h 164543"/>
                <a:gd name="connsiteX5" fmla="*/ 40303 w 415692"/>
                <a:gd name="connsiteY5" fmla="*/ 44087 h 164543"/>
                <a:gd name="connsiteX6" fmla="*/ 78403 w 415692"/>
                <a:gd name="connsiteY6" fmla="*/ 37737 h 164543"/>
                <a:gd name="connsiteX7" fmla="*/ 97453 w 415692"/>
                <a:gd name="connsiteY7" fmla="*/ 31387 h 164543"/>
                <a:gd name="connsiteX8" fmla="*/ 148253 w 415692"/>
                <a:gd name="connsiteY8" fmla="*/ 12337 h 164543"/>
                <a:gd name="connsiteX9" fmla="*/ 224453 w 415692"/>
                <a:gd name="connsiteY9" fmla="*/ 18687 h 164543"/>
                <a:gd name="connsiteX10" fmla="*/ 205403 w 415692"/>
                <a:gd name="connsiteY10" fmla="*/ 31387 h 164543"/>
                <a:gd name="connsiteX11" fmla="*/ 186353 w 415692"/>
                <a:gd name="connsiteY11" fmla="*/ 37737 h 164543"/>
                <a:gd name="connsiteX12" fmla="*/ 129203 w 415692"/>
                <a:gd name="connsiteY12" fmla="*/ 44087 h 164543"/>
                <a:gd name="connsiteX13" fmla="*/ 84753 w 415692"/>
                <a:gd name="connsiteY13" fmla="*/ 56787 h 164543"/>
                <a:gd name="connsiteX14" fmla="*/ 78403 w 415692"/>
                <a:gd name="connsiteY14" fmla="*/ 75837 h 164543"/>
                <a:gd name="connsiteX15" fmla="*/ 97453 w 415692"/>
                <a:gd name="connsiteY15" fmla="*/ 94887 h 164543"/>
                <a:gd name="connsiteX16" fmla="*/ 141903 w 415692"/>
                <a:gd name="connsiteY16" fmla="*/ 113937 h 164543"/>
                <a:gd name="connsiteX17" fmla="*/ 160953 w 415692"/>
                <a:gd name="connsiteY17" fmla="*/ 75837 h 164543"/>
                <a:gd name="connsiteX18" fmla="*/ 180003 w 415692"/>
                <a:gd name="connsiteY18" fmla="*/ 63137 h 164543"/>
                <a:gd name="connsiteX19" fmla="*/ 199053 w 415692"/>
                <a:gd name="connsiteY19" fmla="*/ 56787 h 164543"/>
                <a:gd name="connsiteX20" fmla="*/ 275253 w 415692"/>
                <a:gd name="connsiteY20" fmla="*/ 63137 h 164543"/>
                <a:gd name="connsiteX21" fmla="*/ 294303 w 415692"/>
                <a:gd name="connsiteY21" fmla="*/ 75837 h 164543"/>
                <a:gd name="connsiteX22" fmla="*/ 351453 w 415692"/>
                <a:gd name="connsiteY22" fmla="*/ 63137 h 164543"/>
                <a:gd name="connsiteX23" fmla="*/ 364153 w 415692"/>
                <a:gd name="connsiteY23" fmla="*/ 37737 h 164543"/>
                <a:gd name="connsiteX24" fmla="*/ 389553 w 415692"/>
                <a:gd name="connsiteY24" fmla="*/ 25037 h 164543"/>
                <a:gd name="connsiteX25" fmla="*/ 376853 w 415692"/>
                <a:gd name="connsiteY25" fmla="*/ 5987 h 164543"/>
                <a:gd name="connsiteX26" fmla="*/ 408603 w 415692"/>
                <a:gd name="connsiteY26" fmla="*/ 12337 h 164543"/>
                <a:gd name="connsiteX27" fmla="*/ 414953 w 415692"/>
                <a:gd name="connsiteY27" fmla="*/ 31387 h 164543"/>
                <a:gd name="connsiteX28" fmla="*/ 395903 w 415692"/>
                <a:gd name="connsiteY28" fmla="*/ 88537 h 164543"/>
                <a:gd name="connsiteX29" fmla="*/ 383203 w 415692"/>
                <a:gd name="connsiteY29" fmla="*/ 145687 h 164543"/>
                <a:gd name="connsiteX30" fmla="*/ 211753 w 415692"/>
                <a:gd name="connsiteY30" fmla="*/ 145687 h 16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5692" h="164543">
                  <a:moveTo>
                    <a:pt x="211753" y="145687"/>
                  </a:moveTo>
                  <a:cubicBezTo>
                    <a:pt x="169420" y="145687"/>
                    <a:pt x="154656" y="158413"/>
                    <a:pt x="129203" y="145687"/>
                  </a:cubicBezTo>
                  <a:cubicBezTo>
                    <a:pt x="122377" y="142274"/>
                    <a:pt x="120736" y="132987"/>
                    <a:pt x="116503" y="126637"/>
                  </a:cubicBezTo>
                  <a:cubicBezTo>
                    <a:pt x="114386" y="116054"/>
                    <a:pt x="119133" y="100874"/>
                    <a:pt x="110153" y="94887"/>
                  </a:cubicBezTo>
                  <a:cubicBezTo>
                    <a:pt x="105045" y="91481"/>
                    <a:pt x="68049" y="104688"/>
                    <a:pt x="59353" y="107587"/>
                  </a:cubicBezTo>
                  <a:cubicBezTo>
                    <a:pt x="30379" y="100343"/>
                    <a:pt x="0" y="101663"/>
                    <a:pt x="40303" y="44087"/>
                  </a:cubicBezTo>
                  <a:cubicBezTo>
                    <a:pt x="47686" y="33539"/>
                    <a:pt x="65834" y="40530"/>
                    <a:pt x="78403" y="37737"/>
                  </a:cubicBezTo>
                  <a:cubicBezTo>
                    <a:pt x="84937" y="36285"/>
                    <a:pt x="91017" y="33226"/>
                    <a:pt x="97453" y="31387"/>
                  </a:cubicBezTo>
                  <a:cubicBezTo>
                    <a:pt x="137800" y="19859"/>
                    <a:pt x="108795" y="32066"/>
                    <a:pt x="148253" y="12337"/>
                  </a:cubicBezTo>
                  <a:cubicBezTo>
                    <a:pt x="173653" y="14454"/>
                    <a:pt x="200273" y="10627"/>
                    <a:pt x="224453" y="18687"/>
                  </a:cubicBezTo>
                  <a:cubicBezTo>
                    <a:pt x="231693" y="21100"/>
                    <a:pt x="212229" y="27974"/>
                    <a:pt x="205403" y="31387"/>
                  </a:cubicBezTo>
                  <a:cubicBezTo>
                    <a:pt x="199416" y="34380"/>
                    <a:pt x="192955" y="36637"/>
                    <a:pt x="186353" y="37737"/>
                  </a:cubicBezTo>
                  <a:cubicBezTo>
                    <a:pt x="167447" y="40888"/>
                    <a:pt x="148253" y="41970"/>
                    <a:pt x="129203" y="44087"/>
                  </a:cubicBezTo>
                  <a:cubicBezTo>
                    <a:pt x="128983" y="44142"/>
                    <a:pt x="87790" y="53750"/>
                    <a:pt x="84753" y="56787"/>
                  </a:cubicBezTo>
                  <a:cubicBezTo>
                    <a:pt x="80020" y="61520"/>
                    <a:pt x="80520" y="69487"/>
                    <a:pt x="78403" y="75837"/>
                  </a:cubicBezTo>
                  <a:cubicBezTo>
                    <a:pt x="84753" y="82187"/>
                    <a:pt x="90145" y="89667"/>
                    <a:pt x="97453" y="94887"/>
                  </a:cubicBezTo>
                  <a:cubicBezTo>
                    <a:pt x="111185" y="104695"/>
                    <a:pt x="126357" y="108755"/>
                    <a:pt x="141903" y="113937"/>
                  </a:cubicBezTo>
                  <a:cubicBezTo>
                    <a:pt x="147068" y="98443"/>
                    <a:pt x="148643" y="88147"/>
                    <a:pt x="160953" y="75837"/>
                  </a:cubicBezTo>
                  <a:cubicBezTo>
                    <a:pt x="166349" y="70441"/>
                    <a:pt x="173177" y="66550"/>
                    <a:pt x="180003" y="63137"/>
                  </a:cubicBezTo>
                  <a:cubicBezTo>
                    <a:pt x="185990" y="60144"/>
                    <a:pt x="192703" y="58904"/>
                    <a:pt x="199053" y="56787"/>
                  </a:cubicBezTo>
                  <a:cubicBezTo>
                    <a:pt x="224453" y="58904"/>
                    <a:pt x="250260" y="58138"/>
                    <a:pt x="275253" y="63137"/>
                  </a:cubicBezTo>
                  <a:cubicBezTo>
                    <a:pt x="282737" y="64634"/>
                    <a:pt x="286730" y="74890"/>
                    <a:pt x="294303" y="75837"/>
                  </a:cubicBezTo>
                  <a:cubicBezTo>
                    <a:pt x="299677" y="76509"/>
                    <a:pt x="343830" y="65043"/>
                    <a:pt x="351453" y="63137"/>
                  </a:cubicBezTo>
                  <a:cubicBezTo>
                    <a:pt x="355686" y="54670"/>
                    <a:pt x="357460" y="44430"/>
                    <a:pt x="364153" y="37737"/>
                  </a:cubicBezTo>
                  <a:cubicBezTo>
                    <a:pt x="370846" y="31044"/>
                    <a:pt x="386037" y="33826"/>
                    <a:pt x="389553" y="25037"/>
                  </a:cubicBezTo>
                  <a:cubicBezTo>
                    <a:pt x="392387" y="17951"/>
                    <a:pt x="370503" y="10220"/>
                    <a:pt x="376853" y="5987"/>
                  </a:cubicBezTo>
                  <a:cubicBezTo>
                    <a:pt x="385833" y="0"/>
                    <a:pt x="398020" y="10220"/>
                    <a:pt x="408603" y="12337"/>
                  </a:cubicBezTo>
                  <a:cubicBezTo>
                    <a:pt x="410720" y="18687"/>
                    <a:pt x="415692" y="24734"/>
                    <a:pt x="414953" y="31387"/>
                  </a:cubicBezTo>
                  <a:cubicBezTo>
                    <a:pt x="412836" y="50437"/>
                    <a:pt x="400136" y="69487"/>
                    <a:pt x="395903" y="88537"/>
                  </a:cubicBezTo>
                  <a:cubicBezTo>
                    <a:pt x="391670" y="107587"/>
                    <a:pt x="401775" y="139696"/>
                    <a:pt x="383203" y="145687"/>
                  </a:cubicBezTo>
                  <a:cubicBezTo>
                    <a:pt x="324749" y="164543"/>
                    <a:pt x="254086" y="145687"/>
                    <a:pt x="211753" y="14568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032000" y="1489764"/>
              <a:ext cx="205317" cy="170809"/>
            </a:xfrm>
            <a:custGeom>
              <a:avLst/>
              <a:gdLst>
                <a:gd name="connsiteX0" fmla="*/ 6350 w 205317"/>
                <a:gd name="connsiteY0" fmla="*/ 135836 h 170809"/>
                <a:gd name="connsiteX1" fmla="*/ 44450 w 205317"/>
                <a:gd name="connsiteY1" fmla="*/ 167586 h 170809"/>
                <a:gd name="connsiteX2" fmla="*/ 57150 w 205317"/>
                <a:gd name="connsiteY2" fmla="*/ 148536 h 170809"/>
                <a:gd name="connsiteX3" fmla="*/ 76200 w 205317"/>
                <a:gd name="connsiteY3" fmla="*/ 135836 h 170809"/>
                <a:gd name="connsiteX4" fmla="*/ 82550 w 205317"/>
                <a:gd name="connsiteY4" fmla="*/ 110436 h 170809"/>
                <a:gd name="connsiteX5" fmla="*/ 120650 w 205317"/>
                <a:gd name="connsiteY5" fmla="*/ 97736 h 170809"/>
                <a:gd name="connsiteX6" fmla="*/ 165100 w 205317"/>
                <a:gd name="connsiteY6" fmla="*/ 85036 h 170809"/>
                <a:gd name="connsiteX7" fmla="*/ 171450 w 205317"/>
                <a:gd name="connsiteY7" fmla="*/ 65986 h 170809"/>
                <a:gd name="connsiteX8" fmla="*/ 196850 w 205317"/>
                <a:gd name="connsiteY8" fmla="*/ 40586 h 170809"/>
                <a:gd name="connsiteX9" fmla="*/ 177800 w 205317"/>
                <a:gd name="connsiteY9" fmla="*/ 2486 h 170809"/>
                <a:gd name="connsiteX10" fmla="*/ 158750 w 205317"/>
                <a:gd name="connsiteY10" fmla="*/ 8836 h 170809"/>
                <a:gd name="connsiteX11" fmla="*/ 82550 w 205317"/>
                <a:gd name="connsiteY11" fmla="*/ 15186 h 170809"/>
                <a:gd name="connsiteX12" fmla="*/ 57150 w 205317"/>
                <a:gd name="connsiteY12" fmla="*/ 21536 h 170809"/>
                <a:gd name="connsiteX13" fmla="*/ 31750 w 205317"/>
                <a:gd name="connsiteY13" fmla="*/ 78686 h 170809"/>
                <a:gd name="connsiteX14" fmla="*/ 6350 w 205317"/>
                <a:gd name="connsiteY14" fmla="*/ 116786 h 170809"/>
                <a:gd name="connsiteX15" fmla="*/ 6350 w 205317"/>
                <a:gd name="connsiteY15" fmla="*/ 135836 h 17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317" h="170809">
                  <a:moveTo>
                    <a:pt x="6350" y="135836"/>
                  </a:moveTo>
                  <a:cubicBezTo>
                    <a:pt x="12700" y="144303"/>
                    <a:pt x="25114" y="170809"/>
                    <a:pt x="44450" y="167586"/>
                  </a:cubicBezTo>
                  <a:cubicBezTo>
                    <a:pt x="51978" y="166331"/>
                    <a:pt x="51754" y="153932"/>
                    <a:pt x="57150" y="148536"/>
                  </a:cubicBezTo>
                  <a:cubicBezTo>
                    <a:pt x="62546" y="143140"/>
                    <a:pt x="69850" y="140069"/>
                    <a:pt x="76200" y="135836"/>
                  </a:cubicBezTo>
                  <a:cubicBezTo>
                    <a:pt x="78317" y="127369"/>
                    <a:pt x="75924" y="116116"/>
                    <a:pt x="82550" y="110436"/>
                  </a:cubicBezTo>
                  <a:cubicBezTo>
                    <a:pt x="92714" y="101724"/>
                    <a:pt x="107663" y="100983"/>
                    <a:pt x="120650" y="97736"/>
                  </a:cubicBezTo>
                  <a:cubicBezTo>
                    <a:pt x="152544" y="89763"/>
                    <a:pt x="137771" y="94146"/>
                    <a:pt x="165100" y="85036"/>
                  </a:cubicBezTo>
                  <a:cubicBezTo>
                    <a:pt x="167217" y="78686"/>
                    <a:pt x="166717" y="70719"/>
                    <a:pt x="171450" y="65986"/>
                  </a:cubicBezTo>
                  <a:cubicBezTo>
                    <a:pt x="205317" y="32119"/>
                    <a:pt x="179917" y="91386"/>
                    <a:pt x="196850" y="40586"/>
                  </a:cubicBezTo>
                  <a:cubicBezTo>
                    <a:pt x="194177" y="32567"/>
                    <a:pt x="187269" y="6274"/>
                    <a:pt x="177800" y="2486"/>
                  </a:cubicBezTo>
                  <a:cubicBezTo>
                    <a:pt x="171585" y="0"/>
                    <a:pt x="165385" y="7951"/>
                    <a:pt x="158750" y="8836"/>
                  </a:cubicBezTo>
                  <a:cubicBezTo>
                    <a:pt x="133486" y="12205"/>
                    <a:pt x="107950" y="13069"/>
                    <a:pt x="82550" y="15186"/>
                  </a:cubicBezTo>
                  <a:cubicBezTo>
                    <a:pt x="74083" y="17303"/>
                    <a:pt x="64412" y="16695"/>
                    <a:pt x="57150" y="21536"/>
                  </a:cubicBezTo>
                  <a:cubicBezTo>
                    <a:pt x="43141" y="30875"/>
                    <a:pt x="36134" y="69918"/>
                    <a:pt x="31750" y="78686"/>
                  </a:cubicBezTo>
                  <a:cubicBezTo>
                    <a:pt x="24924" y="92338"/>
                    <a:pt x="6350" y="116786"/>
                    <a:pt x="6350" y="116786"/>
                  </a:cubicBezTo>
                  <a:cubicBezTo>
                    <a:pt x="34654" y="123862"/>
                    <a:pt x="0" y="127369"/>
                    <a:pt x="6350" y="13583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1798632" y="1377648"/>
              <a:ext cx="375521" cy="159052"/>
            </a:xfrm>
            <a:custGeom>
              <a:avLst/>
              <a:gdLst>
                <a:gd name="connsiteX0" fmla="*/ 150818 w 375521"/>
                <a:gd name="connsiteY0" fmla="*/ 146352 h 159052"/>
                <a:gd name="connsiteX1" fmla="*/ 49218 w 375521"/>
                <a:gd name="connsiteY1" fmla="*/ 152702 h 159052"/>
                <a:gd name="connsiteX2" fmla="*/ 30168 w 375521"/>
                <a:gd name="connsiteY2" fmla="*/ 159052 h 159052"/>
                <a:gd name="connsiteX3" fmla="*/ 80968 w 375521"/>
                <a:gd name="connsiteY3" fmla="*/ 140002 h 159052"/>
                <a:gd name="connsiteX4" fmla="*/ 68268 w 375521"/>
                <a:gd name="connsiteY4" fmla="*/ 114602 h 159052"/>
                <a:gd name="connsiteX5" fmla="*/ 17468 w 375521"/>
                <a:gd name="connsiteY5" fmla="*/ 101902 h 159052"/>
                <a:gd name="connsiteX6" fmla="*/ 4768 w 375521"/>
                <a:gd name="connsiteY6" fmla="*/ 82852 h 159052"/>
                <a:gd name="connsiteX7" fmla="*/ 42868 w 375521"/>
                <a:gd name="connsiteY7" fmla="*/ 70152 h 159052"/>
                <a:gd name="connsiteX8" fmla="*/ 61918 w 375521"/>
                <a:gd name="connsiteY8" fmla="*/ 51102 h 159052"/>
                <a:gd name="connsiteX9" fmla="*/ 119068 w 375521"/>
                <a:gd name="connsiteY9" fmla="*/ 44752 h 159052"/>
                <a:gd name="connsiteX10" fmla="*/ 138118 w 375521"/>
                <a:gd name="connsiteY10" fmla="*/ 38402 h 159052"/>
                <a:gd name="connsiteX11" fmla="*/ 207968 w 375521"/>
                <a:gd name="connsiteY11" fmla="*/ 44752 h 159052"/>
                <a:gd name="connsiteX12" fmla="*/ 220668 w 375521"/>
                <a:gd name="connsiteY12" fmla="*/ 57452 h 159052"/>
                <a:gd name="connsiteX13" fmla="*/ 252418 w 375521"/>
                <a:gd name="connsiteY13" fmla="*/ 13002 h 159052"/>
                <a:gd name="connsiteX14" fmla="*/ 360368 w 375521"/>
                <a:gd name="connsiteY14" fmla="*/ 19352 h 159052"/>
                <a:gd name="connsiteX15" fmla="*/ 322268 w 375521"/>
                <a:gd name="connsiteY15" fmla="*/ 57452 h 159052"/>
                <a:gd name="connsiteX16" fmla="*/ 315918 w 375521"/>
                <a:gd name="connsiteY16" fmla="*/ 76502 h 159052"/>
                <a:gd name="connsiteX17" fmla="*/ 277818 w 375521"/>
                <a:gd name="connsiteY17" fmla="*/ 95552 h 159052"/>
                <a:gd name="connsiteX18" fmla="*/ 252418 w 375521"/>
                <a:gd name="connsiteY18" fmla="*/ 120952 h 159052"/>
                <a:gd name="connsiteX19" fmla="*/ 214318 w 375521"/>
                <a:gd name="connsiteY19" fmla="*/ 108252 h 159052"/>
                <a:gd name="connsiteX20" fmla="*/ 195268 w 375521"/>
                <a:gd name="connsiteY20" fmla="*/ 101902 h 159052"/>
                <a:gd name="connsiteX21" fmla="*/ 125418 w 375521"/>
                <a:gd name="connsiteY21" fmla="*/ 133652 h 159052"/>
                <a:gd name="connsiteX22" fmla="*/ 150818 w 375521"/>
                <a:gd name="connsiteY22" fmla="*/ 146352 h 15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5521" h="159052">
                  <a:moveTo>
                    <a:pt x="150818" y="146352"/>
                  </a:moveTo>
                  <a:cubicBezTo>
                    <a:pt x="138118" y="149527"/>
                    <a:pt x="82964" y="149150"/>
                    <a:pt x="49218" y="152702"/>
                  </a:cubicBezTo>
                  <a:cubicBezTo>
                    <a:pt x="42561" y="153403"/>
                    <a:pt x="23475" y="159052"/>
                    <a:pt x="30168" y="159052"/>
                  </a:cubicBezTo>
                  <a:cubicBezTo>
                    <a:pt x="47460" y="159052"/>
                    <a:pt x="66518" y="147227"/>
                    <a:pt x="80968" y="140002"/>
                  </a:cubicBezTo>
                  <a:cubicBezTo>
                    <a:pt x="76735" y="131535"/>
                    <a:pt x="76385" y="119472"/>
                    <a:pt x="68268" y="114602"/>
                  </a:cubicBezTo>
                  <a:cubicBezTo>
                    <a:pt x="53301" y="105622"/>
                    <a:pt x="17468" y="101902"/>
                    <a:pt x="17468" y="101902"/>
                  </a:cubicBezTo>
                  <a:cubicBezTo>
                    <a:pt x="13235" y="95552"/>
                    <a:pt x="0" y="88811"/>
                    <a:pt x="4768" y="82852"/>
                  </a:cubicBezTo>
                  <a:cubicBezTo>
                    <a:pt x="13131" y="72399"/>
                    <a:pt x="42868" y="70152"/>
                    <a:pt x="42868" y="70152"/>
                  </a:cubicBezTo>
                  <a:cubicBezTo>
                    <a:pt x="49218" y="63802"/>
                    <a:pt x="53399" y="53942"/>
                    <a:pt x="61918" y="51102"/>
                  </a:cubicBezTo>
                  <a:cubicBezTo>
                    <a:pt x="80102" y="45041"/>
                    <a:pt x="100162" y="47903"/>
                    <a:pt x="119068" y="44752"/>
                  </a:cubicBezTo>
                  <a:cubicBezTo>
                    <a:pt x="125670" y="43652"/>
                    <a:pt x="131768" y="40519"/>
                    <a:pt x="138118" y="38402"/>
                  </a:cubicBezTo>
                  <a:cubicBezTo>
                    <a:pt x="161401" y="40519"/>
                    <a:pt x="186261" y="36069"/>
                    <a:pt x="207968" y="44752"/>
                  </a:cubicBezTo>
                  <a:cubicBezTo>
                    <a:pt x="238756" y="57067"/>
                    <a:pt x="156013" y="79004"/>
                    <a:pt x="220668" y="57452"/>
                  </a:cubicBezTo>
                  <a:cubicBezTo>
                    <a:pt x="235485" y="13002"/>
                    <a:pt x="220668" y="23585"/>
                    <a:pt x="252418" y="13002"/>
                  </a:cubicBezTo>
                  <a:cubicBezTo>
                    <a:pt x="288401" y="15119"/>
                    <a:pt x="329958" y="0"/>
                    <a:pt x="360368" y="19352"/>
                  </a:cubicBezTo>
                  <a:cubicBezTo>
                    <a:pt x="375521" y="28995"/>
                    <a:pt x="322268" y="57452"/>
                    <a:pt x="322268" y="57452"/>
                  </a:cubicBezTo>
                  <a:cubicBezTo>
                    <a:pt x="320151" y="63802"/>
                    <a:pt x="320099" y="71275"/>
                    <a:pt x="315918" y="76502"/>
                  </a:cubicBezTo>
                  <a:cubicBezTo>
                    <a:pt x="306966" y="87693"/>
                    <a:pt x="290367" y="91369"/>
                    <a:pt x="277818" y="95552"/>
                  </a:cubicBezTo>
                  <a:cubicBezTo>
                    <a:pt x="272980" y="110066"/>
                    <a:pt x="274189" y="123371"/>
                    <a:pt x="252418" y="120952"/>
                  </a:cubicBezTo>
                  <a:cubicBezTo>
                    <a:pt x="239113" y="119474"/>
                    <a:pt x="227018" y="112485"/>
                    <a:pt x="214318" y="108252"/>
                  </a:cubicBezTo>
                  <a:lnTo>
                    <a:pt x="195268" y="101902"/>
                  </a:lnTo>
                  <a:cubicBezTo>
                    <a:pt x="136386" y="113678"/>
                    <a:pt x="135127" y="94817"/>
                    <a:pt x="125418" y="133652"/>
                  </a:cubicBezTo>
                  <a:cubicBezTo>
                    <a:pt x="124905" y="135705"/>
                    <a:pt x="163518" y="143177"/>
                    <a:pt x="150818" y="14635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2225328" y="1638300"/>
              <a:ext cx="147955" cy="120650"/>
            </a:xfrm>
            <a:custGeom>
              <a:avLst/>
              <a:gdLst>
                <a:gd name="connsiteX0" fmla="*/ 41622 w 147955"/>
                <a:gd name="connsiteY0" fmla="*/ 107950 h 120650"/>
                <a:gd name="connsiteX1" fmla="*/ 92422 w 147955"/>
                <a:gd name="connsiteY1" fmla="*/ 107950 h 120650"/>
                <a:gd name="connsiteX2" fmla="*/ 130522 w 147955"/>
                <a:gd name="connsiteY2" fmla="*/ 82550 h 120650"/>
                <a:gd name="connsiteX3" fmla="*/ 136872 w 147955"/>
                <a:gd name="connsiteY3" fmla="*/ 0 h 120650"/>
                <a:gd name="connsiteX4" fmla="*/ 86072 w 147955"/>
                <a:gd name="connsiteY4" fmla="*/ 6350 h 120650"/>
                <a:gd name="connsiteX5" fmla="*/ 28922 w 147955"/>
                <a:gd name="connsiteY5" fmla="*/ 31750 h 120650"/>
                <a:gd name="connsiteX6" fmla="*/ 41622 w 147955"/>
                <a:gd name="connsiteY6" fmla="*/ 1079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955" h="120650">
                  <a:moveTo>
                    <a:pt x="41622" y="107950"/>
                  </a:moveTo>
                  <a:cubicBezTo>
                    <a:pt x="52205" y="120650"/>
                    <a:pt x="66487" y="119739"/>
                    <a:pt x="92422" y="107950"/>
                  </a:cubicBezTo>
                  <a:cubicBezTo>
                    <a:pt x="106317" y="101634"/>
                    <a:pt x="130522" y="82550"/>
                    <a:pt x="130522" y="82550"/>
                  </a:cubicBezTo>
                  <a:cubicBezTo>
                    <a:pt x="147955" y="30251"/>
                    <a:pt x="145115" y="57702"/>
                    <a:pt x="136872" y="0"/>
                  </a:cubicBezTo>
                  <a:cubicBezTo>
                    <a:pt x="119939" y="2117"/>
                    <a:pt x="102700" y="2513"/>
                    <a:pt x="86072" y="6350"/>
                  </a:cubicBezTo>
                  <a:cubicBezTo>
                    <a:pt x="71015" y="9825"/>
                    <a:pt x="43356" y="24533"/>
                    <a:pt x="28922" y="31750"/>
                  </a:cubicBezTo>
                  <a:cubicBezTo>
                    <a:pt x="0" y="75134"/>
                    <a:pt x="31039" y="95250"/>
                    <a:pt x="41622" y="10795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2330450" y="1486388"/>
              <a:ext cx="438150" cy="432823"/>
            </a:xfrm>
            <a:custGeom>
              <a:avLst/>
              <a:gdLst>
                <a:gd name="connsiteX0" fmla="*/ 101600 w 438150"/>
                <a:gd name="connsiteY0" fmla="*/ 355112 h 432823"/>
                <a:gd name="connsiteX1" fmla="*/ 171450 w 438150"/>
                <a:gd name="connsiteY1" fmla="*/ 361462 h 432823"/>
                <a:gd name="connsiteX2" fmla="*/ 190500 w 438150"/>
                <a:gd name="connsiteY2" fmla="*/ 405912 h 432823"/>
                <a:gd name="connsiteX3" fmla="*/ 196850 w 438150"/>
                <a:gd name="connsiteY3" fmla="*/ 424962 h 432823"/>
                <a:gd name="connsiteX4" fmla="*/ 222250 w 438150"/>
                <a:gd name="connsiteY4" fmla="*/ 431312 h 432823"/>
                <a:gd name="connsiteX5" fmla="*/ 336550 w 438150"/>
                <a:gd name="connsiteY5" fmla="*/ 424962 h 432823"/>
                <a:gd name="connsiteX6" fmla="*/ 342900 w 438150"/>
                <a:gd name="connsiteY6" fmla="*/ 405912 h 432823"/>
                <a:gd name="connsiteX7" fmla="*/ 323850 w 438150"/>
                <a:gd name="connsiteY7" fmla="*/ 348762 h 432823"/>
                <a:gd name="connsiteX8" fmla="*/ 330200 w 438150"/>
                <a:gd name="connsiteY8" fmla="*/ 297962 h 432823"/>
                <a:gd name="connsiteX9" fmla="*/ 387350 w 438150"/>
                <a:gd name="connsiteY9" fmla="*/ 304312 h 432823"/>
                <a:gd name="connsiteX10" fmla="*/ 431800 w 438150"/>
                <a:gd name="connsiteY10" fmla="*/ 297962 h 432823"/>
                <a:gd name="connsiteX11" fmla="*/ 438150 w 438150"/>
                <a:gd name="connsiteY11" fmla="*/ 278912 h 432823"/>
                <a:gd name="connsiteX12" fmla="*/ 419100 w 438150"/>
                <a:gd name="connsiteY12" fmla="*/ 240812 h 432823"/>
                <a:gd name="connsiteX13" fmla="*/ 400050 w 438150"/>
                <a:gd name="connsiteY13" fmla="*/ 228112 h 432823"/>
                <a:gd name="connsiteX14" fmla="*/ 406400 w 438150"/>
                <a:gd name="connsiteY14" fmla="*/ 209062 h 432823"/>
                <a:gd name="connsiteX15" fmla="*/ 400050 w 438150"/>
                <a:gd name="connsiteY15" fmla="*/ 151912 h 432823"/>
                <a:gd name="connsiteX16" fmla="*/ 374650 w 438150"/>
                <a:gd name="connsiteY16" fmla="*/ 139212 h 432823"/>
                <a:gd name="connsiteX17" fmla="*/ 311150 w 438150"/>
                <a:gd name="connsiteY17" fmla="*/ 120162 h 432823"/>
                <a:gd name="connsiteX18" fmla="*/ 304800 w 438150"/>
                <a:gd name="connsiteY18" fmla="*/ 101112 h 432823"/>
                <a:gd name="connsiteX19" fmla="*/ 298450 w 438150"/>
                <a:gd name="connsiteY19" fmla="*/ 69362 h 432823"/>
                <a:gd name="connsiteX20" fmla="*/ 273050 w 438150"/>
                <a:gd name="connsiteY20" fmla="*/ 56662 h 432823"/>
                <a:gd name="connsiteX21" fmla="*/ 190500 w 438150"/>
                <a:gd name="connsiteY21" fmla="*/ 50312 h 432823"/>
                <a:gd name="connsiteX22" fmla="*/ 165100 w 438150"/>
                <a:gd name="connsiteY22" fmla="*/ 31262 h 432823"/>
                <a:gd name="connsiteX23" fmla="*/ 139700 w 438150"/>
                <a:gd name="connsiteY23" fmla="*/ 5862 h 432823"/>
                <a:gd name="connsiteX24" fmla="*/ 44450 w 438150"/>
                <a:gd name="connsiteY24" fmla="*/ 12212 h 432823"/>
                <a:gd name="connsiteX25" fmla="*/ 25400 w 438150"/>
                <a:gd name="connsiteY25" fmla="*/ 18562 h 432823"/>
                <a:gd name="connsiteX26" fmla="*/ 6350 w 438150"/>
                <a:gd name="connsiteY26" fmla="*/ 37612 h 432823"/>
                <a:gd name="connsiteX27" fmla="*/ 0 w 438150"/>
                <a:gd name="connsiteY27" fmla="*/ 63012 h 432823"/>
                <a:gd name="connsiteX28" fmla="*/ 6350 w 438150"/>
                <a:gd name="connsiteY28" fmla="*/ 94762 h 432823"/>
                <a:gd name="connsiteX29" fmla="*/ 88900 w 438150"/>
                <a:gd name="connsiteY29" fmla="*/ 113812 h 432823"/>
                <a:gd name="connsiteX30" fmla="*/ 95250 w 438150"/>
                <a:gd name="connsiteY30" fmla="*/ 139212 h 432823"/>
                <a:gd name="connsiteX31" fmla="*/ 114300 w 438150"/>
                <a:gd name="connsiteY31" fmla="*/ 151912 h 432823"/>
                <a:gd name="connsiteX32" fmla="*/ 234950 w 438150"/>
                <a:gd name="connsiteY32" fmla="*/ 183662 h 432823"/>
                <a:gd name="connsiteX33" fmla="*/ 215900 w 438150"/>
                <a:gd name="connsiteY33" fmla="*/ 196362 h 432823"/>
                <a:gd name="connsiteX34" fmla="*/ 184150 w 438150"/>
                <a:gd name="connsiteY34" fmla="*/ 228112 h 432823"/>
                <a:gd name="connsiteX35" fmla="*/ 133350 w 438150"/>
                <a:gd name="connsiteY35" fmla="*/ 266212 h 432823"/>
                <a:gd name="connsiteX36" fmla="*/ 114300 w 438150"/>
                <a:gd name="connsiteY36" fmla="*/ 272562 h 432823"/>
                <a:gd name="connsiteX37" fmla="*/ 107950 w 438150"/>
                <a:gd name="connsiteY37" fmla="*/ 310662 h 432823"/>
                <a:gd name="connsiteX38" fmla="*/ 101600 w 438150"/>
                <a:gd name="connsiteY38" fmla="*/ 355112 h 43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8150" h="432823">
                  <a:moveTo>
                    <a:pt x="101600" y="355112"/>
                  </a:moveTo>
                  <a:cubicBezTo>
                    <a:pt x="112183" y="363579"/>
                    <a:pt x="149105" y="354586"/>
                    <a:pt x="171450" y="361462"/>
                  </a:cubicBezTo>
                  <a:cubicBezTo>
                    <a:pt x="183563" y="365189"/>
                    <a:pt x="188506" y="398934"/>
                    <a:pt x="190500" y="405912"/>
                  </a:cubicBezTo>
                  <a:cubicBezTo>
                    <a:pt x="192339" y="412348"/>
                    <a:pt x="191623" y="420781"/>
                    <a:pt x="196850" y="424962"/>
                  </a:cubicBezTo>
                  <a:cubicBezTo>
                    <a:pt x="203665" y="430414"/>
                    <a:pt x="213783" y="429195"/>
                    <a:pt x="222250" y="431312"/>
                  </a:cubicBezTo>
                  <a:cubicBezTo>
                    <a:pt x="260350" y="429195"/>
                    <a:pt x="299210" y="432823"/>
                    <a:pt x="336550" y="424962"/>
                  </a:cubicBezTo>
                  <a:cubicBezTo>
                    <a:pt x="343100" y="423583"/>
                    <a:pt x="344000" y="412514"/>
                    <a:pt x="342900" y="405912"/>
                  </a:cubicBezTo>
                  <a:cubicBezTo>
                    <a:pt x="339599" y="386105"/>
                    <a:pt x="323850" y="348762"/>
                    <a:pt x="323850" y="348762"/>
                  </a:cubicBezTo>
                  <a:cubicBezTo>
                    <a:pt x="325967" y="331829"/>
                    <a:pt x="316220" y="307748"/>
                    <a:pt x="330200" y="297962"/>
                  </a:cubicBezTo>
                  <a:cubicBezTo>
                    <a:pt x="345902" y="286970"/>
                    <a:pt x="368183" y="304312"/>
                    <a:pt x="387350" y="304312"/>
                  </a:cubicBezTo>
                  <a:cubicBezTo>
                    <a:pt x="402317" y="304312"/>
                    <a:pt x="416983" y="300079"/>
                    <a:pt x="431800" y="297962"/>
                  </a:cubicBezTo>
                  <a:cubicBezTo>
                    <a:pt x="433917" y="291612"/>
                    <a:pt x="438150" y="285605"/>
                    <a:pt x="438150" y="278912"/>
                  </a:cubicBezTo>
                  <a:cubicBezTo>
                    <a:pt x="438150" y="268583"/>
                    <a:pt x="425521" y="247233"/>
                    <a:pt x="419100" y="240812"/>
                  </a:cubicBezTo>
                  <a:cubicBezTo>
                    <a:pt x="413704" y="235416"/>
                    <a:pt x="406400" y="232345"/>
                    <a:pt x="400050" y="228112"/>
                  </a:cubicBezTo>
                  <a:cubicBezTo>
                    <a:pt x="402167" y="221762"/>
                    <a:pt x="406400" y="215755"/>
                    <a:pt x="406400" y="209062"/>
                  </a:cubicBezTo>
                  <a:cubicBezTo>
                    <a:pt x="406400" y="189895"/>
                    <a:pt x="407981" y="169361"/>
                    <a:pt x="400050" y="151912"/>
                  </a:cubicBezTo>
                  <a:cubicBezTo>
                    <a:pt x="396133" y="143294"/>
                    <a:pt x="383439" y="142728"/>
                    <a:pt x="374650" y="139212"/>
                  </a:cubicBezTo>
                  <a:cubicBezTo>
                    <a:pt x="348884" y="128905"/>
                    <a:pt x="336099" y="126399"/>
                    <a:pt x="311150" y="120162"/>
                  </a:cubicBezTo>
                  <a:cubicBezTo>
                    <a:pt x="309033" y="113812"/>
                    <a:pt x="306423" y="107606"/>
                    <a:pt x="304800" y="101112"/>
                  </a:cubicBezTo>
                  <a:cubicBezTo>
                    <a:pt x="302182" y="90641"/>
                    <a:pt x="304723" y="78145"/>
                    <a:pt x="298450" y="69362"/>
                  </a:cubicBezTo>
                  <a:cubicBezTo>
                    <a:pt x="292948" y="61659"/>
                    <a:pt x="282372" y="58307"/>
                    <a:pt x="273050" y="56662"/>
                  </a:cubicBezTo>
                  <a:cubicBezTo>
                    <a:pt x="245872" y="51866"/>
                    <a:pt x="218017" y="52429"/>
                    <a:pt x="190500" y="50312"/>
                  </a:cubicBezTo>
                  <a:cubicBezTo>
                    <a:pt x="182033" y="43962"/>
                    <a:pt x="171875" y="39392"/>
                    <a:pt x="165100" y="31262"/>
                  </a:cubicBezTo>
                  <a:cubicBezTo>
                    <a:pt x="139049" y="0"/>
                    <a:pt x="182685" y="20190"/>
                    <a:pt x="139700" y="5862"/>
                  </a:cubicBezTo>
                  <a:cubicBezTo>
                    <a:pt x="107950" y="7979"/>
                    <a:pt x="76076" y="8698"/>
                    <a:pt x="44450" y="12212"/>
                  </a:cubicBezTo>
                  <a:cubicBezTo>
                    <a:pt x="37797" y="12951"/>
                    <a:pt x="30969" y="14849"/>
                    <a:pt x="25400" y="18562"/>
                  </a:cubicBezTo>
                  <a:cubicBezTo>
                    <a:pt x="17928" y="23543"/>
                    <a:pt x="12700" y="31262"/>
                    <a:pt x="6350" y="37612"/>
                  </a:cubicBezTo>
                  <a:cubicBezTo>
                    <a:pt x="4233" y="46079"/>
                    <a:pt x="0" y="54285"/>
                    <a:pt x="0" y="63012"/>
                  </a:cubicBezTo>
                  <a:cubicBezTo>
                    <a:pt x="0" y="73805"/>
                    <a:pt x="995" y="85391"/>
                    <a:pt x="6350" y="94762"/>
                  </a:cubicBezTo>
                  <a:cubicBezTo>
                    <a:pt x="18971" y="116849"/>
                    <a:pt x="85060" y="113428"/>
                    <a:pt x="88900" y="113812"/>
                  </a:cubicBezTo>
                  <a:cubicBezTo>
                    <a:pt x="91017" y="122279"/>
                    <a:pt x="90409" y="131950"/>
                    <a:pt x="95250" y="139212"/>
                  </a:cubicBezTo>
                  <a:cubicBezTo>
                    <a:pt x="99483" y="145562"/>
                    <a:pt x="107371" y="148714"/>
                    <a:pt x="114300" y="151912"/>
                  </a:cubicBezTo>
                  <a:cubicBezTo>
                    <a:pt x="181320" y="182844"/>
                    <a:pt x="167145" y="176128"/>
                    <a:pt x="234950" y="183662"/>
                  </a:cubicBezTo>
                  <a:cubicBezTo>
                    <a:pt x="228600" y="187895"/>
                    <a:pt x="221296" y="190966"/>
                    <a:pt x="215900" y="196362"/>
                  </a:cubicBezTo>
                  <a:cubicBezTo>
                    <a:pt x="173567" y="238695"/>
                    <a:pt x="234950" y="194245"/>
                    <a:pt x="184150" y="228112"/>
                  </a:cubicBezTo>
                  <a:cubicBezTo>
                    <a:pt x="165463" y="265486"/>
                    <a:pt x="180430" y="250519"/>
                    <a:pt x="133350" y="266212"/>
                  </a:cubicBezTo>
                  <a:lnTo>
                    <a:pt x="114300" y="272562"/>
                  </a:lnTo>
                  <a:cubicBezTo>
                    <a:pt x="112183" y="285262"/>
                    <a:pt x="112902" y="298777"/>
                    <a:pt x="107950" y="310662"/>
                  </a:cubicBezTo>
                  <a:cubicBezTo>
                    <a:pt x="86832" y="361346"/>
                    <a:pt x="91017" y="346645"/>
                    <a:pt x="101600" y="35511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2438400" y="1250950"/>
              <a:ext cx="520700" cy="254000"/>
            </a:xfrm>
            <a:custGeom>
              <a:avLst/>
              <a:gdLst>
                <a:gd name="connsiteX0" fmla="*/ 152400 w 520700"/>
                <a:gd name="connsiteY0" fmla="*/ 247650 h 254000"/>
                <a:gd name="connsiteX1" fmla="*/ 190500 w 520700"/>
                <a:gd name="connsiteY1" fmla="*/ 241300 h 254000"/>
                <a:gd name="connsiteX2" fmla="*/ 209550 w 520700"/>
                <a:gd name="connsiteY2" fmla="*/ 228600 h 254000"/>
                <a:gd name="connsiteX3" fmla="*/ 234950 w 520700"/>
                <a:gd name="connsiteY3" fmla="*/ 215900 h 254000"/>
                <a:gd name="connsiteX4" fmla="*/ 292100 w 520700"/>
                <a:gd name="connsiteY4" fmla="*/ 190500 h 254000"/>
                <a:gd name="connsiteX5" fmla="*/ 311150 w 520700"/>
                <a:gd name="connsiteY5" fmla="*/ 171450 h 254000"/>
                <a:gd name="connsiteX6" fmla="*/ 317500 w 520700"/>
                <a:gd name="connsiteY6" fmla="*/ 133350 h 254000"/>
                <a:gd name="connsiteX7" fmla="*/ 368300 w 520700"/>
                <a:gd name="connsiteY7" fmla="*/ 127000 h 254000"/>
                <a:gd name="connsiteX8" fmla="*/ 476250 w 520700"/>
                <a:gd name="connsiteY8" fmla="*/ 120650 h 254000"/>
                <a:gd name="connsiteX9" fmla="*/ 501650 w 520700"/>
                <a:gd name="connsiteY9" fmla="*/ 82550 h 254000"/>
                <a:gd name="connsiteX10" fmla="*/ 520700 w 520700"/>
                <a:gd name="connsiteY10" fmla="*/ 38100 h 254000"/>
                <a:gd name="connsiteX11" fmla="*/ 508000 w 520700"/>
                <a:gd name="connsiteY11" fmla="*/ 19050 h 254000"/>
                <a:gd name="connsiteX12" fmla="*/ 457200 w 520700"/>
                <a:gd name="connsiteY12" fmla="*/ 0 h 254000"/>
                <a:gd name="connsiteX13" fmla="*/ 349250 w 520700"/>
                <a:gd name="connsiteY13" fmla="*/ 6350 h 254000"/>
                <a:gd name="connsiteX14" fmla="*/ 311150 w 520700"/>
                <a:gd name="connsiteY14" fmla="*/ 31750 h 254000"/>
                <a:gd name="connsiteX15" fmla="*/ 292100 w 520700"/>
                <a:gd name="connsiteY15" fmla="*/ 44450 h 254000"/>
                <a:gd name="connsiteX16" fmla="*/ 247650 w 520700"/>
                <a:gd name="connsiteY16" fmla="*/ 57150 h 254000"/>
                <a:gd name="connsiteX17" fmla="*/ 82550 w 520700"/>
                <a:gd name="connsiteY17" fmla="*/ 50800 h 254000"/>
                <a:gd name="connsiteX18" fmla="*/ 6350 w 520700"/>
                <a:gd name="connsiteY18" fmla="*/ 50800 h 254000"/>
                <a:gd name="connsiteX19" fmla="*/ 0 w 520700"/>
                <a:gd name="connsiteY19" fmla="*/ 69850 h 254000"/>
                <a:gd name="connsiteX20" fmla="*/ 19050 w 520700"/>
                <a:gd name="connsiteY20" fmla="*/ 114300 h 254000"/>
                <a:gd name="connsiteX21" fmla="*/ 57150 w 520700"/>
                <a:gd name="connsiteY21" fmla="*/ 127000 h 254000"/>
                <a:gd name="connsiteX22" fmla="*/ 44450 w 520700"/>
                <a:gd name="connsiteY22" fmla="*/ 165100 h 254000"/>
                <a:gd name="connsiteX23" fmla="*/ 88900 w 520700"/>
                <a:gd name="connsiteY23" fmla="*/ 196850 h 254000"/>
                <a:gd name="connsiteX24" fmla="*/ 139700 w 520700"/>
                <a:gd name="connsiteY24" fmla="*/ 190500 h 254000"/>
                <a:gd name="connsiteX25" fmla="*/ 152400 w 520700"/>
                <a:gd name="connsiteY25" fmla="*/ 171450 h 254000"/>
                <a:gd name="connsiteX26" fmla="*/ 171450 w 520700"/>
                <a:gd name="connsiteY26" fmla="*/ 165100 h 254000"/>
                <a:gd name="connsiteX27" fmla="*/ 177800 w 520700"/>
                <a:gd name="connsiteY27" fmla="*/ 203200 h 254000"/>
                <a:gd name="connsiteX28" fmla="*/ 152400 w 520700"/>
                <a:gd name="connsiteY28" fmla="*/ 24765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20700" h="254000">
                  <a:moveTo>
                    <a:pt x="152400" y="247650"/>
                  </a:moveTo>
                  <a:cubicBezTo>
                    <a:pt x="154517" y="254000"/>
                    <a:pt x="178286" y="245371"/>
                    <a:pt x="190500" y="241300"/>
                  </a:cubicBezTo>
                  <a:cubicBezTo>
                    <a:pt x="197740" y="238887"/>
                    <a:pt x="202924" y="232386"/>
                    <a:pt x="209550" y="228600"/>
                  </a:cubicBezTo>
                  <a:cubicBezTo>
                    <a:pt x="217769" y="223904"/>
                    <a:pt x="226161" y="219416"/>
                    <a:pt x="234950" y="215900"/>
                  </a:cubicBezTo>
                  <a:cubicBezTo>
                    <a:pt x="266898" y="203121"/>
                    <a:pt x="269546" y="209295"/>
                    <a:pt x="292100" y="190500"/>
                  </a:cubicBezTo>
                  <a:cubicBezTo>
                    <a:pt x="298999" y="184751"/>
                    <a:pt x="304800" y="177800"/>
                    <a:pt x="311150" y="171450"/>
                  </a:cubicBezTo>
                  <a:cubicBezTo>
                    <a:pt x="313267" y="158750"/>
                    <a:pt x="307337" y="141255"/>
                    <a:pt x="317500" y="133350"/>
                  </a:cubicBezTo>
                  <a:cubicBezTo>
                    <a:pt x="330970" y="122873"/>
                    <a:pt x="351289" y="128361"/>
                    <a:pt x="368300" y="127000"/>
                  </a:cubicBezTo>
                  <a:cubicBezTo>
                    <a:pt x="404231" y="124126"/>
                    <a:pt x="440267" y="122767"/>
                    <a:pt x="476250" y="120650"/>
                  </a:cubicBezTo>
                  <a:cubicBezTo>
                    <a:pt x="489872" y="79785"/>
                    <a:pt x="471921" y="124170"/>
                    <a:pt x="501650" y="82550"/>
                  </a:cubicBezTo>
                  <a:cubicBezTo>
                    <a:pt x="511458" y="68818"/>
                    <a:pt x="515518" y="53646"/>
                    <a:pt x="520700" y="38100"/>
                  </a:cubicBezTo>
                  <a:cubicBezTo>
                    <a:pt x="516467" y="31750"/>
                    <a:pt x="513863" y="23936"/>
                    <a:pt x="508000" y="19050"/>
                  </a:cubicBezTo>
                  <a:cubicBezTo>
                    <a:pt x="493769" y="7191"/>
                    <a:pt x="474289" y="4272"/>
                    <a:pt x="457200" y="0"/>
                  </a:cubicBezTo>
                  <a:cubicBezTo>
                    <a:pt x="421217" y="2117"/>
                    <a:pt x="385117" y="2763"/>
                    <a:pt x="349250" y="6350"/>
                  </a:cubicBezTo>
                  <a:cubicBezTo>
                    <a:pt x="326424" y="8633"/>
                    <a:pt x="328569" y="17234"/>
                    <a:pt x="311150" y="31750"/>
                  </a:cubicBezTo>
                  <a:cubicBezTo>
                    <a:pt x="305287" y="36636"/>
                    <a:pt x="298926" y="41037"/>
                    <a:pt x="292100" y="44450"/>
                  </a:cubicBezTo>
                  <a:cubicBezTo>
                    <a:pt x="282990" y="49005"/>
                    <a:pt x="255788" y="55115"/>
                    <a:pt x="247650" y="57150"/>
                  </a:cubicBezTo>
                  <a:lnTo>
                    <a:pt x="82550" y="50800"/>
                  </a:lnTo>
                  <a:cubicBezTo>
                    <a:pt x="9929" y="46650"/>
                    <a:pt x="46663" y="37362"/>
                    <a:pt x="6350" y="50800"/>
                  </a:cubicBezTo>
                  <a:cubicBezTo>
                    <a:pt x="4233" y="57150"/>
                    <a:pt x="0" y="63157"/>
                    <a:pt x="0" y="69850"/>
                  </a:cubicBezTo>
                  <a:cubicBezTo>
                    <a:pt x="0" y="79977"/>
                    <a:pt x="8681" y="107819"/>
                    <a:pt x="19050" y="114300"/>
                  </a:cubicBezTo>
                  <a:cubicBezTo>
                    <a:pt x="30402" y="121395"/>
                    <a:pt x="57150" y="127000"/>
                    <a:pt x="57150" y="127000"/>
                  </a:cubicBezTo>
                  <a:cubicBezTo>
                    <a:pt x="52917" y="139700"/>
                    <a:pt x="42972" y="151795"/>
                    <a:pt x="44450" y="165100"/>
                  </a:cubicBezTo>
                  <a:cubicBezTo>
                    <a:pt x="45964" y="178729"/>
                    <a:pt x="81008" y="192904"/>
                    <a:pt x="88900" y="196850"/>
                  </a:cubicBezTo>
                  <a:cubicBezTo>
                    <a:pt x="105833" y="194733"/>
                    <a:pt x="123855" y="196838"/>
                    <a:pt x="139700" y="190500"/>
                  </a:cubicBezTo>
                  <a:cubicBezTo>
                    <a:pt x="146786" y="187666"/>
                    <a:pt x="146441" y="176218"/>
                    <a:pt x="152400" y="171450"/>
                  </a:cubicBezTo>
                  <a:cubicBezTo>
                    <a:pt x="157627" y="167269"/>
                    <a:pt x="165100" y="167217"/>
                    <a:pt x="171450" y="165100"/>
                  </a:cubicBezTo>
                  <a:cubicBezTo>
                    <a:pt x="173567" y="177800"/>
                    <a:pt x="178869" y="190369"/>
                    <a:pt x="177800" y="203200"/>
                  </a:cubicBezTo>
                  <a:cubicBezTo>
                    <a:pt x="173956" y="249332"/>
                    <a:pt x="150283" y="241300"/>
                    <a:pt x="152400" y="24765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2205383" y="1349986"/>
              <a:ext cx="112367" cy="227300"/>
            </a:xfrm>
            <a:custGeom>
              <a:avLst/>
              <a:gdLst>
                <a:gd name="connsiteX0" fmla="*/ 93317 w 112367"/>
                <a:gd name="connsiteY0" fmla="*/ 218464 h 227300"/>
                <a:gd name="connsiteX1" fmla="*/ 74267 w 112367"/>
                <a:gd name="connsiteY1" fmla="*/ 224814 h 227300"/>
                <a:gd name="connsiteX2" fmla="*/ 55217 w 112367"/>
                <a:gd name="connsiteY2" fmla="*/ 186714 h 227300"/>
                <a:gd name="connsiteX3" fmla="*/ 17117 w 112367"/>
                <a:gd name="connsiteY3" fmla="*/ 167664 h 227300"/>
                <a:gd name="connsiteX4" fmla="*/ 10767 w 112367"/>
                <a:gd name="connsiteY4" fmla="*/ 104164 h 227300"/>
                <a:gd name="connsiteX5" fmla="*/ 17117 w 112367"/>
                <a:gd name="connsiteY5" fmla="*/ 85114 h 227300"/>
                <a:gd name="connsiteX6" fmla="*/ 36167 w 112367"/>
                <a:gd name="connsiteY6" fmla="*/ 78764 h 227300"/>
                <a:gd name="connsiteX7" fmla="*/ 17117 w 112367"/>
                <a:gd name="connsiteY7" fmla="*/ 59714 h 227300"/>
                <a:gd name="connsiteX8" fmla="*/ 112367 w 112367"/>
                <a:gd name="connsiteY8" fmla="*/ 34314 h 227300"/>
                <a:gd name="connsiteX9" fmla="*/ 86967 w 112367"/>
                <a:gd name="connsiteY9" fmla="*/ 59714 h 227300"/>
                <a:gd name="connsiteX10" fmla="*/ 112367 w 112367"/>
                <a:gd name="connsiteY10" fmla="*/ 97814 h 227300"/>
                <a:gd name="connsiteX11" fmla="*/ 93317 w 112367"/>
                <a:gd name="connsiteY11" fmla="*/ 104164 h 227300"/>
                <a:gd name="connsiteX12" fmla="*/ 67917 w 112367"/>
                <a:gd name="connsiteY12" fmla="*/ 110514 h 227300"/>
                <a:gd name="connsiteX13" fmla="*/ 74267 w 112367"/>
                <a:gd name="connsiteY13" fmla="*/ 154964 h 227300"/>
                <a:gd name="connsiteX14" fmla="*/ 86967 w 112367"/>
                <a:gd name="connsiteY14" fmla="*/ 193064 h 227300"/>
                <a:gd name="connsiteX15" fmla="*/ 93317 w 112367"/>
                <a:gd name="connsiteY15" fmla="*/ 218464 h 2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367" h="227300">
                  <a:moveTo>
                    <a:pt x="93317" y="218464"/>
                  </a:moveTo>
                  <a:cubicBezTo>
                    <a:pt x="91200" y="223756"/>
                    <a:pt x="80482" y="227300"/>
                    <a:pt x="74267" y="224814"/>
                  </a:cubicBezTo>
                  <a:cubicBezTo>
                    <a:pt x="58523" y="218516"/>
                    <a:pt x="63394" y="196935"/>
                    <a:pt x="55217" y="186714"/>
                  </a:cubicBezTo>
                  <a:cubicBezTo>
                    <a:pt x="46265" y="175523"/>
                    <a:pt x="29666" y="171847"/>
                    <a:pt x="17117" y="167664"/>
                  </a:cubicBezTo>
                  <a:cubicBezTo>
                    <a:pt x="0" y="133431"/>
                    <a:pt x="1036" y="147952"/>
                    <a:pt x="10767" y="104164"/>
                  </a:cubicBezTo>
                  <a:cubicBezTo>
                    <a:pt x="12219" y="97630"/>
                    <a:pt x="12384" y="89847"/>
                    <a:pt x="17117" y="85114"/>
                  </a:cubicBezTo>
                  <a:cubicBezTo>
                    <a:pt x="21850" y="80381"/>
                    <a:pt x="29817" y="80881"/>
                    <a:pt x="36167" y="78764"/>
                  </a:cubicBezTo>
                  <a:cubicBezTo>
                    <a:pt x="29817" y="72414"/>
                    <a:pt x="18231" y="68625"/>
                    <a:pt x="17117" y="59714"/>
                  </a:cubicBezTo>
                  <a:cubicBezTo>
                    <a:pt x="9653" y="0"/>
                    <a:pt x="92089" y="32754"/>
                    <a:pt x="112367" y="34314"/>
                  </a:cubicBezTo>
                  <a:cubicBezTo>
                    <a:pt x="102207" y="37701"/>
                    <a:pt x="80194" y="39394"/>
                    <a:pt x="86967" y="59714"/>
                  </a:cubicBezTo>
                  <a:cubicBezTo>
                    <a:pt x="91794" y="74194"/>
                    <a:pt x="112367" y="97814"/>
                    <a:pt x="112367" y="97814"/>
                  </a:cubicBezTo>
                  <a:cubicBezTo>
                    <a:pt x="106017" y="99931"/>
                    <a:pt x="99753" y="102325"/>
                    <a:pt x="93317" y="104164"/>
                  </a:cubicBezTo>
                  <a:cubicBezTo>
                    <a:pt x="84926" y="106562"/>
                    <a:pt x="70981" y="102342"/>
                    <a:pt x="67917" y="110514"/>
                  </a:cubicBezTo>
                  <a:cubicBezTo>
                    <a:pt x="62662" y="124528"/>
                    <a:pt x="70902" y="140380"/>
                    <a:pt x="74267" y="154964"/>
                  </a:cubicBezTo>
                  <a:cubicBezTo>
                    <a:pt x="77277" y="168008"/>
                    <a:pt x="82734" y="180364"/>
                    <a:pt x="86967" y="193064"/>
                  </a:cubicBezTo>
                  <a:cubicBezTo>
                    <a:pt x="93986" y="214122"/>
                    <a:pt x="95434" y="213172"/>
                    <a:pt x="93317" y="21846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2288369" y="1333500"/>
              <a:ext cx="159754" cy="210829"/>
            </a:xfrm>
            <a:custGeom>
              <a:avLst/>
              <a:gdLst>
                <a:gd name="connsiteX0" fmla="*/ 130981 w 159754"/>
                <a:gd name="connsiteY0" fmla="*/ 146050 h 210829"/>
                <a:gd name="connsiteX1" fmla="*/ 137331 w 159754"/>
                <a:gd name="connsiteY1" fmla="*/ 95250 h 210829"/>
                <a:gd name="connsiteX2" fmla="*/ 156381 w 159754"/>
                <a:gd name="connsiteY2" fmla="*/ 88900 h 210829"/>
                <a:gd name="connsiteX3" fmla="*/ 137331 w 159754"/>
                <a:gd name="connsiteY3" fmla="*/ 12700 h 210829"/>
                <a:gd name="connsiteX4" fmla="*/ 111931 w 159754"/>
                <a:gd name="connsiteY4" fmla="*/ 0 h 210829"/>
                <a:gd name="connsiteX5" fmla="*/ 61131 w 159754"/>
                <a:gd name="connsiteY5" fmla="*/ 6350 h 210829"/>
                <a:gd name="connsiteX6" fmla="*/ 54781 w 159754"/>
                <a:gd name="connsiteY6" fmla="*/ 57150 h 210829"/>
                <a:gd name="connsiteX7" fmla="*/ 61131 w 159754"/>
                <a:gd name="connsiteY7" fmla="*/ 82550 h 210829"/>
                <a:gd name="connsiteX8" fmla="*/ 92881 w 159754"/>
                <a:gd name="connsiteY8" fmla="*/ 88900 h 210829"/>
                <a:gd name="connsiteX9" fmla="*/ 42081 w 159754"/>
                <a:gd name="connsiteY9" fmla="*/ 120650 h 210829"/>
                <a:gd name="connsiteX10" fmla="*/ 3981 w 159754"/>
                <a:gd name="connsiteY10" fmla="*/ 139700 h 210829"/>
                <a:gd name="connsiteX11" fmla="*/ 10331 w 159754"/>
                <a:gd name="connsiteY11" fmla="*/ 203200 h 210829"/>
                <a:gd name="connsiteX12" fmla="*/ 35731 w 159754"/>
                <a:gd name="connsiteY12" fmla="*/ 196850 h 210829"/>
                <a:gd name="connsiteX13" fmla="*/ 54781 w 159754"/>
                <a:gd name="connsiteY13" fmla="*/ 184150 h 210829"/>
                <a:gd name="connsiteX14" fmla="*/ 73831 w 159754"/>
                <a:gd name="connsiteY14" fmla="*/ 177800 h 210829"/>
                <a:gd name="connsiteX15" fmla="*/ 99231 w 159754"/>
                <a:gd name="connsiteY15" fmla="*/ 165100 h 210829"/>
                <a:gd name="connsiteX16" fmla="*/ 111931 w 159754"/>
                <a:gd name="connsiteY16" fmla="*/ 146050 h 210829"/>
                <a:gd name="connsiteX17" fmla="*/ 130981 w 159754"/>
                <a:gd name="connsiteY17" fmla="*/ 146050 h 21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754" h="210829">
                  <a:moveTo>
                    <a:pt x="130981" y="146050"/>
                  </a:moveTo>
                  <a:cubicBezTo>
                    <a:pt x="135214" y="137583"/>
                    <a:pt x="130400" y="110844"/>
                    <a:pt x="137331" y="95250"/>
                  </a:cubicBezTo>
                  <a:cubicBezTo>
                    <a:pt x="140049" y="89133"/>
                    <a:pt x="155068" y="95464"/>
                    <a:pt x="156381" y="88900"/>
                  </a:cubicBezTo>
                  <a:cubicBezTo>
                    <a:pt x="159754" y="72036"/>
                    <a:pt x="156456" y="28638"/>
                    <a:pt x="137331" y="12700"/>
                  </a:cubicBezTo>
                  <a:cubicBezTo>
                    <a:pt x="130059" y="6640"/>
                    <a:pt x="120398" y="4233"/>
                    <a:pt x="111931" y="0"/>
                  </a:cubicBezTo>
                  <a:cubicBezTo>
                    <a:pt x="94998" y="2117"/>
                    <a:pt x="76976" y="12"/>
                    <a:pt x="61131" y="6350"/>
                  </a:cubicBezTo>
                  <a:cubicBezTo>
                    <a:pt x="38815" y="15276"/>
                    <a:pt x="52066" y="44934"/>
                    <a:pt x="54781" y="57150"/>
                  </a:cubicBezTo>
                  <a:cubicBezTo>
                    <a:pt x="56674" y="65669"/>
                    <a:pt x="54427" y="76963"/>
                    <a:pt x="61131" y="82550"/>
                  </a:cubicBezTo>
                  <a:cubicBezTo>
                    <a:pt x="69422" y="89459"/>
                    <a:pt x="82298" y="86783"/>
                    <a:pt x="92881" y="88900"/>
                  </a:cubicBezTo>
                  <a:cubicBezTo>
                    <a:pt x="44316" y="125324"/>
                    <a:pt x="90893" y="92757"/>
                    <a:pt x="42081" y="120650"/>
                  </a:cubicBezTo>
                  <a:cubicBezTo>
                    <a:pt x="7614" y="140345"/>
                    <a:pt x="38908" y="128058"/>
                    <a:pt x="3981" y="139700"/>
                  </a:cubicBezTo>
                  <a:cubicBezTo>
                    <a:pt x="6098" y="160867"/>
                    <a:pt x="0" y="184605"/>
                    <a:pt x="10331" y="203200"/>
                  </a:cubicBezTo>
                  <a:cubicBezTo>
                    <a:pt x="14569" y="210829"/>
                    <a:pt x="27709" y="200288"/>
                    <a:pt x="35731" y="196850"/>
                  </a:cubicBezTo>
                  <a:cubicBezTo>
                    <a:pt x="42746" y="193844"/>
                    <a:pt x="47955" y="187563"/>
                    <a:pt x="54781" y="184150"/>
                  </a:cubicBezTo>
                  <a:cubicBezTo>
                    <a:pt x="60768" y="181157"/>
                    <a:pt x="67679" y="180437"/>
                    <a:pt x="73831" y="177800"/>
                  </a:cubicBezTo>
                  <a:cubicBezTo>
                    <a:pt x="82532" y="174071"/>
                    <a:pt x="90764" y="169333"/>
                    <a:pt x="99231" y="165100"/>
                  </a:cubicBezTo>
                  <a:cubicBezTo>
                    <a:pt x="103464" y="158750"/>
                    <a:pt x="105972" y="150818"/>
                    <a:pt x="111931" y="146050"/>
                  </a:cubicBezTo>
                  <a:cubicBezTo>
                    <a:pt x="132989" y="129204"/>
                    <a:pt x="126748" y="154517"/>
                    <a:pt x="130981" y="14605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олилиния 48"/>
            <p:cNvSpPr/>
            <p:nvPr/>
          </p:nvSpPr>
          <p:spPr>
            <a:xfrm>
              <a:off x="2304696" y="1674524"/>
              <a:ext cx="148482" cy="202959"/>
            </a:xfrm>
            <a:custGeom>
              <a:avLst/>
              <a:gdLst>
                <a:gd name="connsiteX0" fmla="*/ 19404 w 148482"/>
                <a:gd name="connsiteY0" fmla="*/ 198726 h 202959"/>
                <a:gd name="connsiteX1" fmla="*/ 32104 w 148482"/>
                <a:gd name="connsiteY1" fmla="*/ 179676 h 202959"/>
                <a:gd name="connsiteX2" fmla="*/ 38454 w 148482"/>
                <a:gd name="connsiteY2" fmla="*/ 154276 h 202959"/>
                <a:gd name="connsiteX3" fmla="*/ 76554 w 148482"/>
                <a:gd name="connsiteY3" fmla="*/ 135226 h 202959"/>
                <a:gd name="connsiteX4" fmla="*/ 114654 w 148482"/>
                <a:gd name="connsiteY4" fmla="*/ 116176 h 202959"/>
                <a:gd name="connsiteX5" fmla="*/ 121004 w 148482"/>
                <a:gd name="connsiteY5" fmla="*/ 65376 h 202959"/>
                <a:gd name="connsiteX6" fmla="*/ 140054 w 148482"/>
                <a:gd name="connsiteY6" fmla="*/ 52676 h 202959"/>
                <a:gd name="connsiteX7" fmla="*/ 146404 w 148482"/>
                <a:gd name="connsiteY7" fmla="*/ 33626 h 202959"/>
                <a:gd name="connsiteX8" fmla="*/ 140054 w 148482"/>
                <a:gd name="connsiteY8" fmla="*/ 1876 h 202959"/>
                <a:gd name="connsiteX9" fmla="*/ 95604 w 148482"/>
                <a:gd name="connsiteY9" fmla="*/ 14576 h 202959"/>
                <a:gd name="connsiteX10" fmla="*/ 82904 w 148482"/>
                <a:gd name="connsiteY10" fmla="*/ 65376 h 202959"/>
                <a:gd name="connsiteX11" fmla="*/ 70204 w 148482"/>
                <a:gd name="connsiteY11" fmla="*/ 84426 h 202959"/>
                <a:gd name="connsiteX12" fmla="*/ 51154 w 148482"/>
                <a:gd name="connsiteY12" fmla="*/ 90776 h 202959"/>
                <a:gd name="connsiteX13" fmla="*/ 38454 w 148482"/>
                <a:gd name="connsiteY13" fmla="*/ 109826 h 202959"/>
                <a:gd name="connsiteX14" fmla="*/ 6704 w 148482"/>
                <a:gd name="connsiteY14" fmla="*/ 116176 h 202959"/>
                <a:gd name="connsiteX15" fmla="*/ 354 w 148482"/>
                <a:gd name="connsiteY15" fmla="*/ 141576 h 202959"/>
                <a:gd name="connsiteX16" fmla="*/ 13054 w 148482"/>
                <a:gd name="connsiteY16" fmla="*/ 179676 h 202959"/>
                <a:gd name="connsiteX17" fmla="*/ 25754 w 148482"/>
                <a:gd name="connsiteY17" fmla="*/ 198726 h 202959"/>
                <a:gd name="connsiteX18" fmla="*/ 19404 w 148482"/>
                <a:gd name="connsiteY18" fmla="*/ 198726 h 20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482" h="202959">
                  <a:moveTo>
                    <a:pt x="19404" y="198726"/>
                  </a:moveTo>
                  <a:cubicBezTo>
                    <a:pt x="20462" y="195551"/>
                    <a:pt x="29098" y="186691"/>
                    <a:pt x="32104" y="179676"/>
                  </a:cubicBezTo>
                  <a:cubicBezTo>
                    <a:pt x="35542" y="171654"/>
                    <a:pt x="33613" y="161538"/>
                    <a:pt x="38454" y="154276"/>
                  </a:cubicBezTo>
                  <a:cubicBezTo>
                    <a:pt x="47553" y="140627"/>
                    <a:pt x="63876" y="141565"/>
                    <a:pt x="76554" y="135226"/>
                  </a:cubicBezTo>
                  <a:cubicBezTo>
                    <a:pt x="125793" y="110607"/>
                    <a:pt x="66771" y="132137"/>
                    <a:pt x="114654" y="116176"/>
                  </a:cubicBezTo>
                  <a:cubicBezTo>
                    <a:pt x="116771" y="99243"/>
                    <a:pt x="114666" y="81221"/>
                    <a:pt x="121004" y="65376"/>
                  </a:cubicBezTo>
                  <a:cubicBezTo>
                    <a:pt x="123838" y="58290"/>
                    <a:pt x="135286" y="58635"/>
                    <a:pt x="140054" y="52676"/>
                  </a:cubicBezTo>
                  <a:cubicBezTo>
                    <a:pt x="144235" y="47449"/>
                    <a:pt x="144287" y="39976"/>
                    <a:pt x="146404" y="33626"/>
                  </a:cubicBezTo>
                  <a:cubicBezTo>
                    <a:pt x="144287" y="23043"/>
                    <a:pt x="148482" y="8618"/>
                    <a:pt x="140054" y="1876"/>
                  </a:cubicBezTo>
                  <a:cubicBezTo>
                    <a:pt x="137709" y="0"/>
                    <a:pt x="100271" y="13020"/>
                    <a:pt x="95604" y="14576"/>
                  </a:cubicBezTo>
                  <a:cubicBezTo>
                    <a:pt x="93189" y="26652"/>
                    <a:pt x="89413" y="52359"/>
                    <a:pt x="82904" y="65376"/>
                  </a:cubicBezTo>
                  <a:cubicBezTo>
                    <a:pt x="79491" y="72202"/>
                    <a:pt x="76163" y="79658"/>
                    <a:pt x="70204" y="84426"/>
                  </a:cubicBezTo>
                  <a:cubicBezTo>
                    <a:pt x="64977" y="88607"/>
                    <a:pt x="57504" y="88659"/>
                    <a:pt x="51154" y="90776"/>
                  </a:cubicBezTo>
                  <a:cubicBezTo>
                    <a:pt x="46921" y="97126"/>
                    <a:pt x="45080" y="106040"/>
                    <a:pt x="38454" y="109826"/>
                  </a:cubicBezTo>
                  <a:cubicBezTo>
                    <a:pt x="29083" y="115181"/>
                    <a:pt x="14995" y="109267"/>
                    <a:pt x="6704" y="116176"/>
                  </a:cubicBezTo>
                  <a:cubicBezTo>
                    <a:pt x="0" y="121763"/>
                    <a:pt x="2471" y="133109"/>
                    <a:pt x="354" y="141576"/>
                  </a:cubicBezTo>
                  <a:cubicBezTo>
                    <a:pt x="4587" y="154276"/>
                    <a:pt x="7617" y="167443"/>
                    <a:pt x="13054" y="179676"/>
                  </a:cubicBezTo>
                  <a:cubicBezTo>
                    <a:pt x="16154" y="186650"/>
                    <a:pt x="25754" y="191094"/>
                    <a:pt x="25754" y="198726"/>
                  </a:cubicBezTo>
                  <a:cubicBezTo>
                    <a:pt x="25754" y="202959"/>
                    <a:pt x="18346" y="201901"/>
                    <a:pt x="19404" y="19872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Выноска 1 49"/>
          <p:cNvSpPr/>
          <p:nvPr/>
        </p:nvSpPr>
        <p:spPr>
          <a:xfrm>
            <a:off x="428596" y="1142984"/>
            <a:ext cx="2714644" cy="285752"/>
          </a:xfrm>
          <a:prstGeom prst="borderCallout1">
            <a:avLst>
              <a:gd name="adj1" fmla="val 118093"/>
              <a:gd name="adj2" fmla="val 51184"/>
              <a:gd name="adj3" fmla="val 280619"/>
              <a:gd name="adj4" fmla="val 4272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Канада - 9 971тыс км</a:t>
            </a:r>
            <a:r>
              <a:rPr lang="ru-RU" sz="2000" baseline="30000" dirty="0" smtClean="0"/>
              <a:t>2</a:t>
            </a:r>
            <a:endParaRPr lang="ru-RU" sz="2000" dirty="0"/>
          </a:p>
        </p:txBody>
      </p:sp>
      <p:sp>
        <p:nvSpPr>
          <p:cNvPr id="32" name="Выноска 1 31"/>
          <p:cNvSpPr/>
          <p:nvPr/>
        </p:nvSpPr>
        <p:spPr>
          <a:xfrm>
            <a:off x="2000232" y="2143116"/>
            <a:ext cx="2214578" cy="285752"/>
          </a:xfrm>
          <a:prstGeom prst="borderCallout1">
            <a:avLst>
              <a:gd name="adj1" fmla="val 99122"/>
              <a:gd name="adj2" fmla="val 27701"/>
              <a:gd name="adj3" fmla="val 157418"/>
              <a:gd name="adj4" fmla="val -323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США -  9519 </a:t>
            </a:r>
            <a:r>
              <a:rPr lang="ru-RU" dirty="0" err="1" smtClean="0"/>
              <a:t>тыс</a:t>
            </a:r>
            <a:r>
              <a:rPr lang="ru-RU" dirty="0" smtClean="0"/>
              <a:t> км</a:t>
            </a:r>
            <a:r>
              <a:rPr lang="ru-RU" baseline="30000" dirty="0" smtClean="0"/>
              <a:t>2</a:t>
            </a:r>
            <a:endParaRPr lang="ru-RU" dirty="0"/>
          </a:p>
        </p:txBody>
      </p:sp>
      <p:sp>
        <p:nvSpPr>
          <p:cNvPr id="52" name="Полилиния 51"/>
          <p:cNvSpPr/>
          <p:nvPr/>
        </p:nvSpPr>
        <p:spPr>
          <a:xfrm>
            <a:off x="5120691" y="2088715"/>
            <a:ext cx="1005372" cy="475989"/>
          </a:xfrm>
          <a:custGeom>
            <a:avLst/>
            <a:gdLst>
              <a:gd name="connsiteX0" fmla="*/ 87005 w 1005372"/>
              <a:gd name="connsiteY0" fmla="*/ 313151 h 475989"/>
              <a:gd name="connsiteX1" fmla="*/ 77610 w 1005372"/>
              <a:gd name="connsiteY1" fmla="*/ 310019 h 475989"/>
              <a:gd name="connsiteX2" fmla="*/ 58821 w 1005372"/>
              <a:gd name="connsiteY2" fmla="*/ 294362 h 475989"/>
              <a:gd name="connsiteX3" fmla="*/ 49427 w 1005372"/>
              <a:gd name="connsiteY3" fmla="*/ 275573 h 475989"/>
              <a:gd name="connsiteX4" fmla="*/ 40032 w 1005372"/>
              <a:gd name="connsiteY4" fmla="*/ 266178 h 475989"/>
              <a:gd name="connsiteX5" fmla="*/ 33769 w 1005372"/>
              <a:gd name="connsiteY5" fmla="*/ 256784 h 475989"/>
              <a:gd name="connsiteX6" fmla="*/ 24375 w 1005372"/>
              <a:gd name="connsiteY6" fmla="*/ 253652 h 475989"/>
              <a:gd name="connsiteX7" fmla="*/ 14980 w 1005372"/>
              <a:gd name="connsiteY7" fmla="*/ 247389 h 475989"/>
              <a:gd name="connsiteX8" fmla="*/ 8717 w 1005372"/>
              <a:gd name="connsiteY8" fmla="*/ 237995 h 475989"/>
              <a:gd name="connsiteX9" fmla="*/ 8717 w 1005372"/>
              <a:gd name="connsiteY9" fmla="*/ 175364 h 475989"/>
              <a:gd name="connsiteX10" fmla="*/ 27506 w 1005372"/>
              <a:gd name="connsiteY10" fmla="*/ 172233 h 475989"/>
              <a:gd name="connsiteX11" fmla="*/ 33769 w 1005372"/>
              <a:gd name="connsiteY11" fmla="*/ 162838 h 475989"/>
              <a:gd name="connsiteX12" fmla="*/ 43164 w 1005372"/>
              <a:gd name="connsiteY12" fmla="*/ 144049 h 475989"/>
              <a:gd name="connsiteX13" fmla="*/ 61953 w 1005372"/>
              <a:gd name="connsiteY13" fmla="*/ 137786 h 475989"/>
              <a:gd name="connsiteX14" fmla="*/ 71347 w 1005372"/>
              <a:gd name="connsiteY14" fmla="*/ 134655 h 475989"/>
              <a:gd name="connsiteX15" fmla="*/ 80742 w 1005372"/>
              <a:gd name="connsiteY15" fmla="*/ 128392 h 475989"/>
              <a:gd name="connsiteX16" fmla="*/ 130846 w 1005372"/>
              <a:gd name="connsiteY16" fmla="*/ 122129 h 475989"/>
              <a:gd name="connsiteX17" fmla="*/ 165293 w 1005372"/>
              <a:gd name="connsiteY17" fmla="*/ 128392 h 475989"/>
              <a:gd name="connsiteX18" fmla="*/ 174687 w 1005372"/>
              <a:gd name="connsiteY18" fmla="*/ 134655 h 475989"/>
              <a:gd name="connsiteX19" fmla="*/ 180950 w 1005372"/>
              <a:gd name="connsiteY19" fmla="*/ 144049 h 475989"/>
              <a:gd name="connsiteX20" fmla="*/ 224791 w 1005372"/>
              <a:gd name="connsiteY20" fmla="*/ 150312 h 475989"/>
              <a:gd name="connsiteX21" fmla="*/ 234186 w 1005372"/>
              <a:gd name="connsiteY21" fmla="*/ 140918 h 475989"/>
              <a:gd name="connsiteX22" fmla="*/ 287421 w 1005372"/>
              <a:gd name="connsiteY22" fmla="*/ 147181 h 475989"/>
              <a:gd name="connsiteX23" fmla="*/ 321868 w 1005372"/>
              <a:gd name="connsiteY23" fmla="*/ 150312 h 475989"/>
              <a:gd name="connsiteX24" fmla="*/ 324999 w 1005372"/>
              <a:gd name="connsiteY24" fmla="*/ 137786 h 475989"/>
              <a:gd name="connsiteX25" fmla="*/ 321868 w 1005372"/>
              <a:gd name="connsiteY25" fmla="*/ 106471 h 475989"/>
              <a:gd name="connsiteX26" fmla="*/ 315605 w 1005372"/>
              <a:gd name="connsiteY26" fmla="*/ 87682 h 475989"/>
              <a:gd name="connsiteX27" fmla="*/ 312473 w 1005372"/>
              <a:gd name="connsiteY27" fmla="*/ 75156 h 475989"/>
              <a:gd name="connsiteX28" fmla="*/ 324999 w 1005372"/>
              <a:gd name="connsiteY28" fmla="*/ 43841 h 475989"/>
              <a:gd name="connsiteX29" fmla="*/ 334394 w 1005372"/>
              <a:gd name="connsiteY29" fmla="*/ 40710 h 475989"/>
              <a:gd name="connsiteX30" fmla="*/ 343788 w 1005372"/>
              <a:gd name="connsiteY30" fmla="*/ 34447 h 475989"/>
              <a:gd name="connsiteX31" fmla="*/ 359446 w 1005372"/>
              <a:gd name="connsiteY31" fmla="*/ 31315 h 475989"/>
              <a:gd name="connsiteX32" fmla="*/ 443997 w 1005372"/>
              <a:gd name="connsiteY32" fmla="*/ 28184 h 475989"/>
              <a:gd name="connsiteX33" fmla="*/ 478443 w 1005372"/>
              <a:gd name="connsiteY33" fmla="*/ 12526 h 475989"/>
              <a:gd name="connsiteX34" fmla="*/ 487838 w 1005372"/>
              <a:gd name="connsiteY34" fmla="*/ 6263 h 475989"/>
              <a:gd name="connsiteX35" fmla="*/ 497232 w 1005372"/>
              <a:gd name="connsiteY35" fmla="*/ 0 h 475989"/>
              <a:gd name="connsiteX36" fmla="*/ 525416 w 1005372"/>
              <a:gd name="connsiteY36" fmla="*/ 6263 h 475989"/>
              <a:gd name="connsiteX37" fmla="*/ 534810 w 1005372"/>
              <a:gd name="connsiteY37" fmla="*/ 9395 h 475989"/>
              <a:gd name="connsiteX38" fmla="*/ 562994 w 1005372"/>
              <a:gd name="connsiteY38" fmla="*/ 25052 h 475989"/>
              <a:gd name="connsiteX39" fmla="*/ 572388 w 1005372"/>
              <a:gd name="connsiteY39" fmla="*/ 31315 h 475989"/>
              <a:gd name="connsiteX40" fmla="*/ 581783 w 1005372"/>
              <a:gd name="connsiteY40" fmla="*/ 40710 h 475989"/>
              <a:gd name="connsiteX41" fmla="*/ 594309 w 1005372"/>
              <a:gd name="connsiteY41" fmla="*/ 46973 h 475989"/>
              <a:gd name="connsiteX42" fmla="*/ 603704 w 1005372"/>
              <a:gd name="connsiteY42" fmla="*/ 53236 h 475989"/>
              <a:gd name="connsiteX43" fmla="*/ 644413 w 1005372"/>
              <a:gd name="connsiteY43" fmla="*/ 37578 h 475989"/>
              <a:gd name="connsiteX44" fmla="*/ 653808 w 1005372"/>
              <a:gd name="connsiteY44" fmla="*/ 31315 h 475989"/>
              <a:gd name="connsiteX45" fmla="*/ 666334 w 1005372"/>
              <a:gd name="connsiteY45" fmla="*/ 37578 h 475989"/>
              <a:gd name="connsiteX46" fmla="*/ 669465 w 1005372"/>
              <a:gd name="connsiteY46" fmla="*/ 46973 h 475989"/>
              <a:gd name="connsiteX47" fmla="*/ 681991 w 1005372"/>
              <a:gd name="connsiteY47" fmla="*/ 56367 h 475989"/>
              <a:gd name="connsiteX48" fmla="*/ 697649 w 1005372"/>
              <a:gd name="connsiteY48" fmla="*/ 75156 h 475989"/>
              <a:gd name="connsiteX49" fmla="*/ 707043 w 1005372"/>
              <a:gd name="connsiteY49" fmla="*/ 81419 h 475989"/>
              <a:gd name="connsiteX50" fmla="*/ 725832 w 1005372"/>
              <a:gd name="connsiteY50" fmla="*/ 100208 h 475989"/>
              <a:gd name="connsiteX51" fmla="*/ 735227 w 1005372"/>
              <a:gd name="connsiteY51" fmla="*/ 106471 h 475989"/>
              <a:gd name="connsiteX52" fmla="*/ 754016 w 1005372"/>
              <a:gd name="connsiteY52" fmla="*/ 118997 h 475989"/>
              <a:gd name="connsiteX53" fmla="*/ 760279 w 1005372"/>
              <a:gd name="connsiteY53" fmla="*/ 128392 h 475989"/>
              <a:gd name="connsiteX54" fmla="*/ 779068 w 1005372"/>
              <a:gd name="connsiteY54" fmla="*/ 134655 h 475989"/>
              <a:gd name="connsiteX55" fmla="*/ 819777 w 1005372"/>
              <a:gd name="connsiteY55" fmla="*/ 144049 h 475989"/>
              <a:gd name="connsiteX56" fmla="*/ 857356 w 1005372"/>
              <a:gd name="connsiteY56" fmla="*/ 147181 h 475989"/>
              <a:gd name="connsiteX57" fmla="*/ 873013 w 1005372"/>
              <a:gd name="connsiteY57" fmla="*/ 150312 h 475989"/>
              <a:gd name="connsiteX58" fmla="*/ 891802 w 1005372"/>
              <a:gd name="connsiteY58" fmla="*/ 156575 h 475989"/>
              <a:gd name="connsiteX59" fmla="*/ 910591 w 1005372"/>
              <a:gd name="connsiteY59" fmla="*/ 172233 h 475989"/>
              <a:gd name="connsiteX60" fmla="*/ 929380 w 1005372"/>
              <a:gd name="connsiteY60" fmla="*/ 187890 h 475989"/>
              <a:gd name="connsiteX61" fmla="*/ 935643 w 1005372"/>
              <a:gd name="connsiteY61" fmla="*/ 197285 h 475989"/>
              <a:gd name="connsiteX62" fmla="*/ 938775 w 1005372"/>
              <a:gd name="connsiteY62" fmla="*/ 206680 h 475989"/>
              <a:gd name="connsiteX63" fmla="*/ 948169 w 1005372"/>
              <a:gd name="connsiteY63" fmla="*/ 216074 h 475989"/>
              <a:gd name="connsiteX64" fmla="*/ 954432 w 1005372"/>
              <a:gd name="connsiteY64" fmla="*/ 225469 h 475989"/>
              <a:gd name="connsiteX65" fmla="*/ 973221 w 1005372"/>
              <a:gd name="connsiteY65" fmla="*/ 234863 h 475989"/>
              <a:gd name="connsiteX66" fmla="*/ 1001405 w 1005372"/>
              <a:gd name="connsiteY66" fmla="*/ 228600 h 475989"/>
              <a:gd name="connsiteX67" fmla="*/ 998273 w 1005372"/>
              <a:gd name="connsiteY67" fmla="*/ 247389 h 475989"/>
              <a:gd name="connsiteX68" fmla="*/ 995142 w 1005372"/>
              <a:gd name="connsiteY68" fmla="*/ 256784 h 475989"/>
              <a:gd name="connsiteX69" fmla="*/ 985747 w 1005372"/>
              <a:gd name="connsiteY69" fmla="*/ 259915 h 475989"/>
              <a:gd name="connsiteX70" fmla="*/ 970090 w 1005372"/>
              <a:gd name="connsiteY70" fmla="*/ 272441 h 475989"/>
              <a:gd name="connsiteX71" fmla="*/ 960695 w 1005372"/>
              <a:gd name="connsiteY71" fmla="*/ 281836 h 475989"/>
              <a:gd name="connsiteX72" fmla="*/ 954432 w 1005372"/>
              <a:gd name="connsiteY72" fmla="*/ 291230 h 475989"/>
              <a:gd name="connsiteX73" fmla="*/ 945038 w 1005372"/>
              <a:gd name="connsiteY73" fmla="*/ 294362 h 475989"/>
              <a:gd name="connsiteX74" fmla="*/ 935643 w 1005372"/>
              <a:gd name="connsiteY74" fmla="*/ 291230 h 475989"/>
              <a:gd name="connsiteX75" fmla="*/ 919986 w 1005372"/>
              <a:gd name="connsiteY75" fmla="*/ 306888 h 475989"/>
              <a:gd name="connsiteX76" fmla="*/ 916854 w 1005372"/>
              <a:gd name="connsiteY76" fmla="*/ 322545 h 475989"/>
              <a:gd name="connsiteX77" fmla="*/ 910591 w 1005372"/>
              <a:gd name="connsiteY77" fmla="*/ 363255 h 475989"/>
              <a:gd name="connsiteX78" fmla="*/ 901197 w 1005372"/>
              <a:gd name="connsiteY78" fmla="*/ 366386 h 475989"/>
              <a:gd name="connsiteX79" fmla="*/ 876145 w 1005372"/>
              <a:gd name="connsiteY79" fmla="*/ 366386 h 475989"/>
              <a:gd name="connsiteX80" fmla="*/ 866750 w 1005372"/>
              <a:gd name="connsiteY80" fmla="*/ 375781 h 475989"/>
              <a:gd name="connsiteX81" fmla="*/ 882408 w 1005372"/>
              <a:gd name="connsiteY81" fmla="*/ 419622 h 475989"/>
              <a:gd name="connsiteX82" fmla="*/ 891802 w 1005372"/>
              <a:gd name="connsiteY82" fmla="*/ 425885 h 475989"/>
              <a:gd name="connsiteX83" fmla="*/ 894934 w 1005372"/>
              <a:gd name="connsiteY83" fmla="*/ 438411 h 475989"/>
              <a:gd name="connsiteX84" fmla="*/ 863619 w 1005372"/>
              <a:gd name="connsiteY84" fmla="*/ 444674 h 475989"/>
              <a:gd name="connsiteX85" fmla="*/ 841698 w 1005372"/>
              <a:gd name="connsiteY85" fmla="*/ 438411 h 475989"/>
              <a:gd name="connsiteX86" fmla="*/ 800988 w 1005372"/>
              <a:gd name="connsiteY86" fmla="*/ 429017 h 475989"/>
              <a:gd name="connsiteX87" fmla="*/ 769673 w 1005372"/>
              <a:gd name="connsiteY87" fmla="*/ 419622 h 475989"/>
              <a:gd name="connsiteX88" fmla="*/ 732095 w 1005372"/>
              <a:gd name="connsiteY88" fmla="*/ 422753 h 475989"/>
              <a:gd name="connsiteX89" fmla="*/ 713306 w 1005372"/>
              <a:gd name="connsiteY89" fmla="*/ 425885 h 475989"/>
              <a:gd name="connsiteX90" fmla="*/ 694517 w 1005372"/>
              <a:gd name="connsiteY90" fmla="*/ 438411 h 475989"/>
              <a:gd name="connsiteX91" fmla="*/ 669465 w 1005372"/>
              <a:gd name="connsiteY91" fmla="*/ 444674 h 475989"/>
              <a:gd name="connsiteX92" fmla="*/ 641282 w 1005372"/>
              <a:gd name="connsiteY92" fmla="*/ 460332 h 475989"/>
              <a:gd name="connsiteX93" fmla="*/ 631887 w 1005372"/>
              <a:gd name="connsiteY93" fmla="*/ 466595 h 475989"/>
              <a:gd name="connsiteX94" fmla="*/ 600572 w 1005372"/>
              <a:gd name="connsiteY94" fmla="*/ 475989 h 475989"/>
              <a:gd name="connsiteX95" fmla="*/ 578651 w 1005372"/>
              <a:gd name="connsiteY95" fmla="*/ 472858 h 475989"/>
              <a:gd name="connsiteX96" fmla="*/ 556731 w 1005372"/>
              <a:gd name="connsiteY96" fmla="*/ 457200 h 475989"/>
              <a:gd name="connsiteX97" fmla="*/ 550468 w 1005372"/>
              <a:gd name="connsiteY97" fmla="*/ 435280 h 475989"/>
              <a:gd name="connsiteX98" fmla="*/ 544205 w 1005372"/>
              <a:gd name="connsiteY98" fmla="*/ 416490 h 475989"/>
              <a:gd name="connsiteX99" fmla="*/ 525416 w 1005372"/>
              <a:gd name="connsiteY99" fmla="*/ 407096 h 475989"/>
              <a:gd name="connsiteX100" fmla="*/ 516021 w 1005372"/>
              <a:gd name="connsiteY100" fmla="*/ 400833 h 475989"/>
              <a:gd name="connsiteX101" fmla="*/ 465917 w 1005372"/>
              <a:gd name="connsiteY101" fmla="*/ 400833 h 475989"/>
              <a:gd name="connsiteX102" fmla="*/ 403287 w 1005372"/>
              <a:gd name="connsiteY102" fmla="*/ 397701 h 475989"/>
              <a:gd name="connsiteX103" fmla="*/ 400156 w 1005372"/>
              <a:gd name="connsiteY103" fmla="*/ 363255 h 475989"/>
              <a:gd name="connsiteX104" fmla="*/ 393893 w 1005372"/>
              <a:gd name="connsiteY104" fmla="*/ 331940 h 475989"/>
              <a:gd name="connsiteX105" fmla="*/ 384498 w 1005372"/>
              <a:gd name="connsiteY105" fmla="*/ 325677 h 475989"/>
              <a:gd name="connsiteX106" fmla="*/ 362577 w 1005372"/>
              <a:gd name="connsiteY106" fmla="*/ 319414 h 475989"/>
              <a:gd name="connsiteX107" fmla="*/ 306210 w 1005372"/>
              <a:gd name="connsiteY107" fmla="*/ 322545 h 475989"/>
              <a:gd name="connsiteX108" fmla="*/ 287421 w 1005372"/>
              <a:gd name="connsiteY108" fmla="*/ 328808 h 475989"/>
              <a:gd name="connsiteX109" fmla="*/ 274895 w 1005372"/>
              <a:gd name="connsiteY109" fmla="*/ 356992 h 475989"/>
              <a:gd name="connsiteX110" fmla="*/ 265501 w 1005372"/>
              <a:gd name="connsiteY110" fmla="*/ 410227 h 475989"/>
              <a:gd name="connsiteX111" fmla="*/ 256106 w 1005372"/>
              <a:gd name="connsiteY111" fmla="*/ 435280 h 475989"/>
              <a:gd name="connsiteX112" fmla="*/ 252975 w 1005372"/>
              <a:gd name="connsiteY112" fmla="*/ 444674 h 475989"/>
              <a:gd name="connsiteX113" fmla="*/ 243580 w 1005372"/>
              <a:gd name="connsiteY113" fmla="*/ 447806 h 475989"/>
              <a:gd name="connsiteX114" fmla="*/ 234186 w 1005372"/>
              <a:gd name="connsiteY114" fmla="*/ 454069 h 475989"/>
              <a:gd name="connsiteX115" fmla="*/ 184082 w 1005372"/>
              <a:gd name="connsiteY115" fmla="*/ 447806 h 475989"/>
              <a:gd name="connsiteX116" fmla="*/ 180950 w 1005372"/>
              <a:gd name="connsiteY116" fmla="*/ 438411 h 475989"/>
              <a:gd name="connsiteX117" fmla="*/ 171556 w 1005372"/>
              <a:gd name="connsiteY117" fmla="*/ 432148 h 475989"/>
              <a:gd name="connsiteX118" fmla="*/ 155898 w 1005372"/>
              <a:gd name="connsiteY118" fmla="*/ 403964 h 475989"/>
              <a:gd name="connsiteX119" fmla="*/ 149635 w 1005372"/>
              <a:gd name="connsiteY119" fmla="*/ 394570 h 475989"/>
              <a:gd name="connsiteX120" fmla="*/ 140241 w 1005372"/>
              <a:gd name="connsiteY120" fmla="*/ 388307 h 475989"/>
              <a:gd name="connsiteX121" fmla="*/ 159030 w 1005372"/>
              <a:gd name="connsiteY121" fmla="*/ 375781 h 475989"/>
              <a:gd name="connsiteX122" fmla="*/ 168424 w 1005372"/>
              <a:gd name="connsiteY122" fmla="*/ 372649 h 475989"/>
              <a:gd name="connsiteX123" fmla="*/ 177819 w 1005372"/>
              <a:gd name="connsiteY123" fmla="*/ 366386 h 475989"/>
              <a:gd name="connsiteX124" fmla="*/ 212265 w 1005372"/>
              <a:gd name="connsiteY124" fmla="*/ 360123 h 475989"/>
              <a:gd name="connsiteX125" fmla="*/ 212265 w 1005372"/>
              <a:gd name="connsiteY125" fmla="*/ 319414 h 475989"/>
              <a:gd name="connsiteX126" fmla="*/ 206002 w 1005372"/>
              <a:gd name="connsiteY126" fmla="*/ 310019 h 475989"/>
              <a:gd name="connsiteX127" fmla="*/ 190345 w 1005372"/>
              <a:gd name="connsiteY127" fmla="*/ 288099 h 475989"/>
              <a:gd name="connsiteX128" fmla="*/ 96399 w 1005372"/>
              <a:gd name="connsiteY128" fmla="*/ 291230 h 475989"/>
              <a:gd name="connsiteX129" fmla="*/ 87005 w 1005372"/>
              <a:gd name="connsiteY129" fmla="*/ 313151 h 47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05372" h="475989">
                <a:moveTo>
                  <a:pt x="87005" y="313151"/>
                </a:moveTo>
                <a:cubicBezTo>
                  <a:pt x="83874" y="316282"/>
                  <a:pt x="80563" y="311495"/>
                  <a:pt x="77610" y="310019"/>
                </a:cubicBezTo>
                <a:cubicBezTo>
                  <a:pt x="68892" y="305660"/>
                  <a:pt x="65746" y="301286"/>
                  <a:pt x="58821" y="294362"/>
                </a:cubicBezTo>
                <a:cubicBezTo>
                  <a:pt x="55683" y="284945"/>
                  <a:pt x="56173" y="283668"/>
                  <a:pt x="49427" y="275573"/>
                </a:cubicBezTo>
                <a:cubicBezTo>
                  <a:pt x="46592" y="272171"/>
                  <a:pt x="42867" y="269580"/>
                  <a:pt x="40032" y="266178"/>
                </a:cubicBezTo>
                <a:cubicBezTo>
                  <a:pt x="37623" y="263287"/>
                  <a:pt x="36708" y="259135"/>
                  <a:pt x="33769" y="256784"/>
                </a:cubicBezTo>
                <a:cubicBezTo>
                  <a:pt x="31192" y="254722"/>
                  <a:pt x="27327" y="255128"/>
                  <a:pt x="24375" y="253652"/>
                </a:cubicBezTo>
                <a:cubicBezTo>
                  <a:pt x="21009" y="251969"/>
                  <a:pt x="18112" y="249477"/>
                  <a:pt x="14980" y="247389"/>
                </a:cubicBezTo>
                <a:cubicBezTo>
                  <a:pt x="12892" y="244258"/>
                  <a:pt x="10400" y="241361"/>
                  <a:pt x="8717" y="237995"/>
                </a:cubicBezTo>
                <a:cubicBezTo>
                  <a:pt x="0" y="220559"/>
                  <a:pt x="5210" y="184381"/>
                  <a:pt x="8717" y="175364"/>
                </a:cubicBezTo>
                <a:cubicBezTo>
                  <a:pt x="11018" y="169446"/>
                  <a:pt x="21243" y="173277"/>
                  <a:pt x="27506" y="172233"/>
                </a:cubicBezTo>
                <a:cubicBezTo>
                  <a:pt x="29594" y="169101"/>
                  <a:pt x="32086" y="166204"/>
                  <a:pt x="33769" y="162838"/>
                </a:cubicBezTo>
                <a:cubicBezTo>
                  <a:pt x="36716" y="156945"/>
                  <a:pt x="36639" y="148127"/>
                  <a:pt x="43164" y="144049"/>
                </a:cubicBezTo>
                <a:cubicBezTo>
                  <a:pt x="48762" y="140550"/>
                  <a:pt x="55690" y="139874"/>
                  <a:pt x="61953" y="137786"/>
                </a:cubicBezTo>
                <a:lnTo>
                  <a:pt x="71347" y="134655"/>
                </a:lnTo>
                <a:cubicBezTo>
                  <a:pt x="74479" y="132567"/>
                  <a:pt x="77171" y="129582"/>
                  <a:pt x="80742" y="128392"/>
                </a:cubicBezTo>
                <a:cubicBezTo>
                  <a:pt x="89071" y="125616"/>
                  <a:pt x="127591" y="122454"/>
                  <a:pt x="130846" y="122129"/>
                </a:cubicBezTo>
                <a:cubicBezTo>
                  <a:pt x="139486" y="123209"/>
                  <a:pt x="155637" y="123564"/>
                  <a:pt x="165293" y="128392"/>
                </a:cubicBezTo>
                <a:cubicBezTo>
                  <a:pt x="168659" y="130075"/>
                  <a:pt x="171556" y="132567"/>
                  <a:pt x="174687" y="134655"/>
                </a:cubicBezTo>
                <a:cubicBezTo>
                  <a:pt x="176775" y="137786"/>
                  <a:pt x="179267" y="140683"/>
                  <a:pt x="180950" y="144049"/>
                </a:cubicBezTo>
                <a:cubicBezTo>
                  <a:pt x="191966" y="166080"/>
                  <a:pt x="166032" y="154833"/>
                  <a:pt x="224791" y="150312"/>
                </a:cubicBezTo>
                <a:cubicBezTo>
                  <a:pt x="227923" y="147181"/>
                  <a:pt x="229788" y="141435"/>
                  <a:pt x="234186" y="140918"/>
                </a:cubicBezTo>
                <a:cubicBezTo>
                  <a:pt x="322735" y="130501"/>
                  <a:pt x="254797" y="142520"/>
                  <a:pt x="287421" y="147181"/>
                </a:cubicBezTo>
                <a:cubicBezTo>
                  <a:pt x="298835" y="148812"/>
                  <a:pt x="310386" y="149268"/>
                  <a:pt x="321868" y="150312"/>
                </a:cubicBezTo>
                <a:cubicBezTo>
                  <a:pt x="322912" y="146137"/>
                  <a:pt x="324999" y="142090"/>
                  <a:pt x="324999" y="137786"/>
                </a:cubicBezTo>
                <a:cubicBezTo>
                  <a:pt x="324999" y="127296"/>
                  <a:pt x="323801" y="116782"/>
                  <a:pt x="321868" y="106471"/>
                </a:cubicBezTo>
                <a:cubicBezTo>
                  <a:pt x="320651" y="99982"/>
                  <a:pt x="317206" y="94087"/>
                  <a:pt x="315605" y="87682"/>
                </a:cubicBezTo>
                <a:lnTo>
                  <a:pt x="312473" y="75156"/>
                </a:lnTo>
                <a:cubicBezTo>
                  <a:pt x="315257" y="52890"/>
                  <a:pt x="308967" y="51856"/>
                  <a:pt x="324999" y="43841"/>
                </a:cubicBezTo>
                <a:cubicBezTo>
                  <a:pt x="327952" y="42365"/>
                  <a:pt x="331262" y="41754"/>
                  <a:pt x="334394" y="40710"/>
                </a:cubicBezTo>
                <a:cubicBezTo>
                  <a:pt x="337525" y="38622"/>
                  <a:pt x="340264" y="35768"/>
                  <a:pt x="343788" y="34447"/>
                </a:cubicBezTo>
                <a:cubicBezTo>
                  <a:pt x="348772" y="32578"/>
                  <a:pt x="354134" y="31647"/>
                  <a:pt x="359446" y="31315"/>
                </a:cubicBezTo>
                <a:cubicBezTo>
                  <a:pt x="387594" y="29556"/>
                  <a:pt x="415813" y="29228"/>
                  <a:pt x="443997" y="28184"/>
                </a:cubicBezTo>
                <a:cubicBezTo>
                  <a:pt x="467035" y="23575"/>
                  <a:pt x="455225" y="28004"/>
                  <a:pt x="478443" y="12526"/>
                </a:cubicBezTo>
                <a:lnTo>
                  <a:pt x="487838" y="6263"/>
                </a:lnTo>
                <a:lnTo>
                  <a:pt x="497232" y="0"/>
                </a:lnTo>
                <a:cubicBezTo>
                  <a:pt x="507981" y="2150"/>
                  <a:pt x="515108" y="3318"/>
                  <a:pt x="525416" y="6263"/>
                </a:cubicBezTo>
                <a:cubicBezTo>
                  <a:pt x="528590" y="7170"/>
                  <a:pt x="531925" y="7792"/>
                  <a:pt x="534810" y="9395"/>
                </a:cubicBezTo>
                <a:cubicBezTo>
                  <a:pt x="567106" y="27338"/>
                  <a:pt x="541739" y="17969"/>
                  <a:pt x="562994" y="25052"/>
                </a:cubicBezTo>
                <a:cubicBezTo>
                  <a:pt x="566125" y="27140"/>
                  <a:pt x="569497" y="28906"/>
                  <a:pt x="572388" y="31315"/>
                </a:cubicBezTo>
                <a:cubicBezTo>
                  <a:pt x="575790" y="34150"/>
                  <a:pt x="578179" y="38136"/>
                  <a:pt x="581783" y="40710"/>
                </a:cubicBezTo>
                <a:cubicBezTo>
                  <a:pt x="585582" y="43423"/>
                  <a:pt x="590256" y="44657"/>
                  <a:pt x="594309" y="46973"/>
                </a:cubicBezTo>
                <a:cubicBezTo>
                  <a:pt x="597577" y="48840"/>
                  <a:pt x="600572" y="51148"/>
                  <a:pt x="603704" y="53236"/>
                </a:cubicBezTo>
                <a:cubicBezTo>
                  <a:pt x="633076" y="49039"/>
                  <a:pt x="619482" y="54198"/>
                  <a:pt x="644413" y="37578"/>
                </a:cubicBezTo>
                <a:lnTo>
                  <a:pt x="653808" y="31315"/>
                </a:lnTo>
                <a:cubicBezTo>
                  <a:pt x="657983" y="33403"/>
                  <a:pt x="663033" y="34277"/>
                  <a:pt x="666334" y="37578"/>
                </a:cubicBezTo>
                <a:cubicBezTo>
                  <a:pt x="668668" y="39912"/>
                  <a:pt x="667352" y="44437"/>
                  <a:pt x="669465" y="46973"/>
                </a:cubicBezTo>
                <a:cubicBezTo>
                  <a:pt x="672806" y="50982"/>
                  <a:pt x="677816" y="53236"/>
                  <a:pt x="681991" y="56367"/>
                </a:cubicBezTo>
                <a:cubicBezTo>
                  <a:pt x="688150" y="65607"/>
                  <a:pt x="688605" y="67619"/>
                  <a:pt x="697649" y="75156"/>
                </a:cubicBezTo>
                <a:cubicBezTo>
                  <a:pt x="700540" y="77565"/>
                  <a:pt x="704230" y="78919"/>
                  <a:pt x="707043" y="81419"/>
                </a:cubicBezTo>
                <a:cubicBezTo>
                  <a:pt x="713663" y="87303"/>
                  <a:pt x="718462" y="95295"/>
                  <a:pt x="725832" y="100208"/>
                </a:cubicBezTo>
                <a:cubicBezTo>
                  <a:pt x="728964" y="102296"/>
                  <a:pt x="732336" y="104061"/>
                  <a:pt x="735227" y="106471"/>
                </a:cubicBezTo>
                <a:cubicBezTo>
                  <a:pt x="750865" y="119503"/>
                  <a:pt x="737505" y="113494"/>
                  <a:pt x="754016" y="118997"/>
                </a:cubicBezTo>
                <a:cubicBezTo>
                  <a:pt x="756104" y="122129"/>
                  <a:pt x="757087" y="126397"/>
                  <a:pt x="760279" y="128392"/>
                </a:cubicBezTo>
                <a:cubicBezTo>
                  <a:pt x="765877" y="131891"/>
                  <a:pt x="772805" y="132567"/>
                  <a:pt x="779068" y="134655"/>
                </a:cubicBezTo>
                <a:cubicBezTo>
                  <a:pt x="795097" y="139998"/>
                  <a:pt x="796396" y="140861"/>
                  <a:pt x="819777" y="144049"/>
                </a:cubicBezTo>
                <a:cubicBezTo>
                  <a:pt x="832231" y="145747"/>
                  <a:pt x="844830" y="146137"/>
                  <a:pt x="857356" y="147181"/>
                </a:cubicBezTo>
                <a:cubicBezTo>
                  <a:pt x="862575" y="148225"/>
                  <a:pt x="867878" y="148912"/>
                  <a:pt x="873013" y="150312"/>
                </a:cubicBezTo>
                <a:cubicBezTo>
                  <a:pt x="879382" y="152049"/>
                  <a:pt x="891802" y="156575"/>
                  <a:pt x="891802" y="156575"/>
                </a:cubicBezTo>
                <a:cubicBezTo>
                  <a:pt x="919241" y="184014"/>
                  <a:pt x="884440" y="150441"/>
                  <a:pt x="910591" y="172233"/>
                </a:cubicBezTo>
                <a:cubicBezTo>
                  <a:pt x="934702" y="192325"/>
                  <a:pt x="906057" y="172340"/>
                  <a:pt x="929380" y="187890"/>
                </a:cubicBezTo>
                <a:cubicBezTo>
                  <a:pt x="931468" y="191022"/>
                  <a:pt x="933960" y="193919"/>
                  <a:pt x="935643" y="197285"/>
                </a:cubicBezTo>
                <a:cubicBezTo>
                  <a:pt x="937119" y="200238"/>
                  <a:pt x="936944" y="203933"/>
                  <a:pt x="938775" y="206680"/>
                </a:cubicBezTo>
                <a:cubicBezTo>
                  <a:pt x="941231" y="210365"/>
                  <a:pt x="945334" y="212672"/>
                  <a:pt x="948169" y="216074"/>
                </a:cubicBezTo>
                <a:cubicBezTo>
                  <a:pt x="950578" y="218965"/>
                  <a:pt x="951771" y="222808"/>
                  <a:pt x="954432" y="225469"/>
                </a:cubicBezTo>
                <a:cubicBezTo>
                  <a:pt x="960502" y="231539"/>
                  <a:pt x="965580" y="232316"/>
                  <a:pt x="973221" y="234863"/>
                </a:cubicBezTo>
                <a:cubicBezTo>
                  <a:pt x="975373" y="234325"/>
                  <a:pt x="1000743" y="227773"/>
                  <a:pt x="1001405" y="228600"/>
                </a:cubicBezTo>
                <a:cubicBezTo>
                  <a:pt x="1005372" y="233558"/>
                  <a:pt x="999650" y="241191"/>
                  <a:pt x="998273" y="247389"/>
                </a:cubicBezTo>
                <a:cubicBezTo>
                  <a:pt x="997557" y="250611"/>
                  <a:pt x="997476" y="254450"/>
                  <a:pt x="995142" y="256784"/>
                </a:cubicBezTo>
                <a:cubicBezTo>
                  <a:pt x="992808" y="259118"/>
                  <a:pt x="988879" y="258871"/>
                  <a:pt x="985747" y="259915"/>
                </a:cubicBezTo>
                <a:cubicBezTo>
                  <a:pt x="971740" y="280927"/>
                  <a:pt x="988241" y="260341"/>
                  <a:pt x="970090" y="272441"/>
                </a:cubicBezTo>
                <a:cubicBezTo>
                  <a:pt x="966405" y="274898"/>
                  <a:pt x="963530" y="278434"/>
                  <a:pt x="960695" y="281836"/>
                </a:cubicBezTo>
                <a:cubicBezTo>
                  <a:pt x="958286" y="284727"/>
                  <a:pt x="957371" y="288879"/>
                  <a:pt x="954432" y="291230"/>
                </a:cubicBezTo>
                <a:cubicBezTo>
                  <a:pt x="951855" y="293292"/>
                  <a:pt x="948169" y="293318"/>
                  <a:pt x="945038" y="294362"/>
                </a:cubicBezTo>
                <a:cubicBezTo>
                  <a:pt x="941906" y="293318"/>
                  <a:pt x="938899" y="290687"/>
                  <a:pt x="935643" y="291230"/>
                </a:cubicBezTo>
                <a:cubicBezTo>
                  <a:pt x="927815" y="292535"/>
                  <a:pt x="923639" y="301408"/>
                  <a:pt x="919986" y="306888"/>
                </a:cubicBezTo>
                <a:cubicBezTo>
                  <a:pt x="918942" y="312107"/>
                  <a:pt x="917729" y="317295"/>
                  <a:pt x="916854" y="322545"/>
                </a:cubicBezTo>
                <a:cubicBezTo>
                  <a:pt x="914597" y="336088"/>
                  <a:pt x="915209" y="350325"/>
                  <a:pt x="910591" y="363255"/>
                </a:cubicBezTo>
                <a:cubicBezTo>
                  <a:pt x="909481" y="366363"/>
                  <a:pt x="904328" y="365342"/>
                  <a:pt x="901197" y="366386"/>
                </a:cubicBezTo>
                <a:cubicBezTo>
                  <a:pt x="890972" y="362978"/>
                  <a:pt x="888236" y="360341"/>
                  <a:pt x="876145" y="366386"/>
                </a:cubicBezTo>
                <a:cubicBezTo>
                  <a:pt x="872184" y="368367"/>
                  <a:pt x="869882" y="372649"/>
                  <a:pt x="866750" y="375781"/>
                </a:cubicBezTo>
                <a:cubicBezTo>
                  <a:pt x="870670" y="422812"/>
                  <a:pt x="858491" y="405955"/>
                  <a:pt x="882408" y="419622"/>
                </a:cubicBezTo>
                <a:cubicBezTo>
                  <a:pt x="885676" y="421489"/>
                  <a:pt x="888671" y="423797"/>
                  <a:pt x="891802" y="425885"/>
                </a:cubicBezTo>
                <a:cubicBezTo>
                  <a:pt x="892846" y="430060"/>
                  <a:pt x="894934" y="434107"/>
                  <a:pt x="894934" y="438411"/>
                </a:cubicBezTo>
                <a:cubicBezTo>
                  <a:pt x="894934" y="457453"/>
                  <a:pt x="877555" y="446223"/>
                  <a:pt x="863619" y="444674"/>
                </a:cubicBezTo>
                <a:cubicBezTo>
                  <a:pt x="853163" y="441189"/>
                  <a:pt x="853487" y="441031"/>
                  <a:pt x="841698" y="438411"/>
                </a:cubicBezTo>
                <a:cubicBezTo>
                  <a:pt x="826793" y="435099"/>
                  <a:pt x="816337" y="434134"/>
                  <a:pt x="800988" y="429017"/>
                </a:cubicBezTo>
                <a:cubicBezTo>
                  <a:pt x="778116" y="421392"/>
                  <a:pt x="788604" y="424354"/>
                  <a:pt x="769673" y="419622"/>
                </a:cubicBezTo>
                <a:cubicBezTo>
                  <a:pt x="757147" y="420666"/>
                  <a:pt x="744588" y="421365"/>
                  <a:pt x="732095" y="422753"/>
                </a:cubicBezTo>
                <a:cubicBezTo>
                  <a:pt x="725784" y="423454"/>
                  <a:pt x="719167" y="423443"/>
                  <a:pt x="713306" y="425885"/>
                </a:cubicBezTo>
                <a:cubicBezTo>
                  <a:pt x="706358" y="428780"/>
                  <a:pt x="701898" y="436935"/>
                  <a:pt x="694517" y="438411"/>
                </a:cubicBezTo>
                <a:cubicBezTo>
                  <a:pt x="675623" y="442190"/>
                  <a:pt x="683909" y="439860"/>
                  <a:pt x="669465" y="444674"/>
                </a:cubicBezTo>
                <a:cubicBezTo>
                  <a:pt x="639989" y="474153"/>
                  <a:pt x="687250" y="429688"/>
                  <a:pt x="641282" y="460332"/>
                </a:cubicBezTo>
                <a:cubicBezTo>
                  <a:pt x="638150" y="462420"/>
                  <a:pt x="635326" y="465066"/>
                  <a:pt x="631887" y="466595"/>
                </a:cubicBezTo>
                <a:cubicBezTo>
                  <a:pt x="622082" y="470953"/>
                  <a:pt x="610984" y="473386"/>
                  <a:pt x="600572" y="475989"/>
                </a:cubicBezTo>
                <a:cubicBezTo>
                  <a:pt x="593265" y="474945"/>
                  <a:pt x="585721" y="474979"/>
                  <a:pt x="578651" y="472858"/>
                </a:cubicBezTo>
                <a:cubicBezTo>
                  <a:pt x="576107" y="472095"/>
                  <a:pt x="556745" y="457210"/>
                  <a:pt x="556731" y="457200"/>
                </a:cubicBezTo>
                <a:cubicBezTo>
                  <a:pt x="546221" y="425676"/>
                  <a:pt x="562245" y="474539"/>
                  <a:pt x="550468" y="435280"/>
                </a:cubicBezTo>
                <a:cubicBezTo>
                  <a:pt x="548571" y="428956"/>
                  <a:pt x="549698" y="420152"/>
                  <a:pt x="544205" y="416490"/>
                </a:cubicBezTo>
                <a:cubicBezTo>
                  <a:pt x="532064" y="408396"/>
                  <a:pt x="538381" y="411417"/>
                  <a:pt x="525416" y="407096"/>
                </a:cubicBezTo>
                <a:cubicBezTo>
                  <a:pt x="522284" y="405008"/>
                  <a:pt x="519480" y="402316"/>
                  <a:pt x="516021" y="400833"/>
                </a:cubicBezTo>
                <a:cubicBezTo>
                  <a:pt x="499922" y="393933"/>
                  <a:pt x="482605" y="399442"/>
                  <a:pt x="465917" y="400833"/>
                </a:cubicBezTo>
                <a:cubicBezTo>
                  <a:pt x="445040" y="399789"/>
                  <a:pt x="421436" y="408072"/>
                  <a:pt x="403287" y="397701"/>
                </a:cubicBezTo>
                <a:cubicBezTo>
                  <a:pt x="393277" y="391981"/>
                  <a:pt x="401503" y="374705"/>
                  <a:pt x="400156" y="363255"/>
                </a:cubicBezTo>
                <a:cubicBezTo>
                  <a:pt x="400150" y="363202"/>
                  <a:pt x="395965" y="335048"/>
                  <a:pt x="393893" y="331940"/>
                </a:cubicBezTo>
                <a:cubicBezTo>
                  <a:pt x="391805" y="328808"/>
                  <a:pt x="387864" y="327360"/>
                  <a:pt x="384498" y="325677"/>
                </a:cubicBezTo>
                <a:cubicBezTo>
                  <a:pt x="380000" y="323428"/>
                  <a:pt x="366598" y="320419"/>
                  <a:pt x="362577" y="319414"/>
                </a:cubicBezTo>
                <a:cubicBezTo>
                  <a:pt x="343788" y="320458"/>
                  <a:pt x="324883" y="320211"/>
                  <a:pt x="306210" y="322545"/>
                </a:cubicBezTo>
                <a:cubicBezTo>
                  <a:pt x="299659" y="323364"/>
                  <a:pt x="287421" y="328808"/>
                  <a:pt x="287421" y="328808"/>
                </a:cubicBezTo>
                <a:cubicBezTo>
                  <a:pt x="279968" y="351168"/>
                  <a:pt x="284820" y="342104"/>
                  <a:pt x="274895" y="356992"/>
                </a:cubicBezTo>
                <a:cubicBezTo>
                  <a:pt x="270259" y="389446"/>
                  <a:pt x="273211" y="371680"/>
                  <a:pt x="265501" y="410227"/>
                </a:cubicBezTo>
                <a:cubicBezTo>
                  <a:pt x="261631" y="429575"/>
                  <a:pt x="265321" y="421457"/>
                  <a:pt x="256106" y="435280"/>
                </a:cubicBezTo>
                <a:cubicBezTo>
                  <a:pt x="255062" y="438411"/>
                  <a:pt x="255309" y="442340"/>
                  <a:pt x="252975" y="444674"/>
                </a:cubicBezTo>
                <a:cubicBezTo>
                  <a:pt x="250641" y="447008"/>
                  <a:pt x="246533" y="446330"/>
                  <a:pt x="243580" y="447806"/>
                </a:cubicBezTo>
                <a:cubicBezTo>
                  <a:pt x="240214" y="449489"/>
                  <a:pt x="237317" y="451981"/>
                  <a:pt x="234186" y="454069"/>
                </a:cubicBezTo>
                <a:cubicBezTo>
                  <a:pt x="217485" y="451981"/>
                  <a:pt x="200229" y="452555"/>
                  <a:pt x="184082" y="447806"/>
                </a:cubicBezTo>
                <a:cubicBezTo>
                  <a:pt x="180915" y="446875"/>
                  <a:pt x="183012" y="440989"/>
                  <a:pt x="180950" y="438411"/>
                </a:cubicBezTo>
                <a:cubicBezTo>
                  <a:pt x="178599" y="435472"/>
                  <a:pt x="174687" y="434236"/>
                  <a:pt x="171556" y="432148"/>
                </a:cubicBezTo>
                <a:cubicBezTo>
                  <a:pt x="166044" y="415612"/>
                  <a:pt x="170255" y="425499"/>
                  <a:pt x="155898" y="403964"/>
                </a:cubicBezTo>
                <a:cubicBezTo>
                  <a:pt x="153810" y="400833"/>
                  <a:pt x="152766" y="396658"/>
                  <a:pt x="149635" y="394570"/>
                </a:cubicBezTo>
                <a:lnTo>
                  <a:pt x="140241" y="388307"/>
                </a:lnTo>
                <a:cubicBezTo>
                  <a:pt x="162577" y="380860"/>
                  <a:pt x="135573" y="391419"/>
                  <a:pt x="159030" y="375781"/>
                </a:cubicBezTo>
                <a:cubicBezTo>
                  <a:pt x="161776" y="373950"/>
                  <a:pt x="165472" y="374125"/>
                  <a:pt x="168424" y="372649"/>
                </a:cubicBezTo>
                <a:cubicBezTo>
                  <a:pt x="171790" y="370966"/>
                  <a:pt x="174453" y="368069"/>
                  <a:pt x="177819" y="366386"/>
                </a:cubicBezTo>
                <a:cubicBezTo>
                  <a:pt x="187472" y="361560"/>
                  <a:pt x="203634" y="361202"/>
                  <a:pt x="212265" y="360123"/>
                </a:cubicBezTo>
                <a:cubicBezTo>
                  <a:pt x="217874" y="343300"/>
                  <a:pt x="218399" y="345994"/>
                  <a:pt x="212265" y="319414"/>
                </a:cubicBezTo>
                <a:cubicBezTo>
                  <a:pt x="211419" y="315747"/>
                  <a:pt x="208090" y="313151"/>
                  <a:pt x="206002" y="310019"/>
                </a:cubicBezTo>
                <a:cubicBezTo>
                  <a:pt x="198695" y="288099"/>
                  <a:pt x="206002" y="293317"/>
                  <a:pt x="190345" y="288099"/>
                </a:cubicBezTo>
                <a:cubicBezTo>
                  <a:pt x="159030" y="289143"/>
                  <a:pt x="127088" y="284912"/>
                  <a:pt x="96399" y="291230"/>
                </a:cubicBezTo>
                <a:cubicBezTo>
                  <a:pt x="68732" y="296926"/>
                  <a:pt x="90136" y="310020"/>
                  <a:pt x="87005" y="313151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Выноска 1 52"/>
          <p:cNvSpPr/>
          <p:nvPr/>
        </p:nvSpPr>
        <p:spPr>
          <a:xfrm>
            <a:off x="5572132" y="1785926"/>
            <a:ext cx="3000396" cy="285752"/>
          </a:xfrm>
          <a:prstGeom prst="borderCallout1">
            <a:avLst>
              <a:gd name="adj1" fmla="val 100576"/>
              <a:gd name="adj2" fmla="val 14837"/>
              <a:gd name="adj3" fmla="val 159952"/>
              <a:gd name="adj4" fmla="val 155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Казахстан - 2 725тыс км</a:t>
            </a:r>
            <a:r>
              <a:rPr lang="ru-RU" sz="2000" baseline="30000" dirty="0" smtClean="0"/>
              <a:t>2</a:t>
            </a:r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54" name="Полилиния 53"/>
          <p:cNvSpPr/>
          <p:nvPr/>
        </p:nvSpPr>
        <p:spPr>
          <a:xfrm>
            <a:off x="2108934" y="4862705"/>
            <a:ext cx="428130" cy="1199820"/>
          </a:xfrm>
          <a:custGeom>
            <a:avLst/>
            <a:gdLst>
              <a:gd name="connsiteX0" fmla="*/ 417558 w 428130"/>
              <a:gd name="connsiteY0" fmla="*/ 602553 h 1199820"/>
              <a:gd name="connsiteX1" fmla="*/ 406987 w 428130"/>
              <a:gd name="connsiteY1" fmla="*/ 523270 h 1199820"/>
              <a:gd name="connsiteX2" fmla="*/ 396416 w 428130"/>
              <a:gd name="connsiteY2" fmla="*/ 512698 h 1199820"/>
              <a:gd name="connsiteX3" fmla="*/ 385845 w 428130"/>
              <a:gd name="connsiteY3" fmla="*/ 496842 h 1199820"/>
              <a:gd name="connsiteX4" fmla="*/ 380560 w 428130"/>
              <a:gd name="connsiteY4" fmla="*/ 480985 h 1199820"/>
              <a:gd name="connsiteX5" fmla="*/ 359417 w 428130"/>
              <a:gd name="connsiteY5" fmla="*/ 454557 h 1199820"/>
              <a:gd name="connsiteX6" fmla="*/ 348846 w 428130"/>
              <a:gd name="connsiteY6" fmla="*/ 438701 h 1199820"/>
              <a:gd name="connsiteX7" fmla="*/ 327704 w 428130"/>
              <a:gd name="connsiteY7" fmla="*/ 412273 h 1199820"/>
              <a:gd name="connsiteX8" fmla="*/ 322419 w 428130"/>
              <a:gd name="connsiteY8" fmla="*/ 396416 h 1199820"/>
              <a:gd name="connsiteX9" fmla="*/ 327704 w 428130"/>
              <a:gd name="connsiteY9" fmla="*/ 322419 h 1199820"/>
              <a:gd name="connsiteX10" fmla="*/ 332990 w 428130"/>
              <a:gd name="connsiteY10" fmla="*/ 306562 h 1199820"/>
              <a:gd name="connsiteX11" fmla="*/ 348846 w 428130"/>
              <a:gd name="connsiteY11" fmla="*/ 290705 h 1199820"/>
              <a:gd name="connsiteX12" fmla="*/ 364703 w 428130"/>
              <a:gd name="connsiteY12" fmla="*/ 285420 h 1199820"/>
              <a:gd name="connsiteX13" fmla="*/ 380560 w 428130"/>
              <a:gd name="connsiteY13" fmla="*/ 274849 h 1199820"/>
              <a:gd name="connsiteX14" fmla="*/ 385845 w 428130"/>
              <a:gd name="connsiteY14" fmla="*/ 258992 h 1199820"/>
              <a:gd name="connsiteX15" fmla="*/ 364703 w 428130"/>
              <a:gd name="connsiteY15" fmla="*/ 211422 h 1199820"/>
              <a:gd name="connsiteX16" fmla="*/ 338275 w 428130"/>
              <a:gd name="connsiteY16" fmla="*/ 200851 h 1199820"/>
              <a:gd name="connsiteX17" fmla="*/ 301276 w 428130"/>
              <a:gd name="connsiteY17" fmla="*/ 190280 h 1199820"/>
              <a:gd name="connsiteX18" fmla="*/ 280134 w 428130"/>
              <a:gd name="connsiteY18" fmla="*/ 116282 h 1199820"/>
              <a:gd name="connsiteX19" fmla="*/ 269563 w 428130"/>
              <a:gd name="connsiteY19" fmla="*/ 100426 h 1199820"/>
              <a:gd name="connsiteX20" fmla="*/ 237850 w 428130"/>
              <a:gd name="connsiteY20" fmla="*/ 89855 h 1199820"/>
              <a:gd name="connsiteX21" fmla="*/ 221993 w 428130"/>
              <a:gd name="connsiteY21" fmla="*/ 79283 h 1199820"/>
              <a:gd name="connsiteX22" fmla="*/ 200851 w 428130"/>
              <a:gd name="connsiteY22" fmla="*/ 73998 h 1199820"/>
              <a:gd name="connsiteX23" fmla="*/ 184994 w 428130"/>
              <a:gd name="connsiteY23" fmla="*/ 58141 h 1199820"/>
              <a:gd name="connsiteX24" fmla="*/ 158567 w 428130"/>
              <a:gd name="connsiteY24" fmla="*/ 10571 h 1199820"/>
              <a:gd name="connsiteX25" fmla="*/ 142710 w 428130"/>
              <a:gd name="connsiteY25" fmla="*/ 0 h 1199820"/>
              <a:gd name="connsiteX26" fmla="*/ 84569 w 428130"/>
              <a:gd name="connsiteY26" fmla="*/ 21142 h 1199820"/>
              <a:gd name="connsiteX27" fmla="*/ 42284 w 428130"/>
              <a:gd name="connsiteY27" fmla="*/ 26428 h 1199820"/>
              <a:gd name="connsiteX28" fmla="*/ 26428 w 428130"/>
              <a:gd name="connsiteY28" fmla="*/ 31713 h 1199820"/>
              <a:gd name="connsiteX29" fmla="*/ 21142 w 428130"/>
              <a:gd name="connsiteY29" fmla="*/ 84569 h 1199820"/>
              <a:gd name="connsiteX30" fmla="*/ 10571 w 428130"/>
              <a:gd name="connsiteY30" fmla="*/ 147996 h 1199820"/>
              <a:gd name="connsiteX31" fmla="*/ 0 w 428130"/>
              <a:gd name="connsiteY31" fmla="*/ 179709 h 1199820"/>
              <a:gd name="connsiteX32" fmla="*/ 5286 w 428130"/>
              <a:gd name="connsiteY32" fmla="*/ 332990 h 1199820"/>
              <a:gd name="connsiteX33" fmla="*/ 15857 w 428130"/>
              <a:gd name="connsiteY33" fmla="*/ 364703 h 1199820"/>
              <a:gd name="connsiteX34" fmla="*/ 21142 w 428130"/>
              <a:gd name="connsiteY34" fmla="*/ 401702 h 1199820"/>
              <a:gd name="connsiteX35" fmla="*/ 26428 w 428130"/>
              <a:gd name="connsiteY35" fmla="*/ 417559 h 1199820"/>
              <a:gd name="connsiteX36" fmla="*/ 31713 w 428130"/>
              <a:gd name="connsiteY36" fmla="*/ 449272 h 1199820"/>
              <a:gd name="connsiteX37" fmla="*/ 42284 w 428130"/>
              <a:gd name="connsiteY37" fmla="*/ 491556 h 1199820"/>
              <a:gd name="connsiteX38" fmla="*/ 52856 w 428130"/>
              <a:gd name="connsiteY38" fmla="*/ 554983 h 1199820"/>
              <a:gd name="connsiteX39" fmla="*/ 63427 w 428130"/>
              <a:gd name="connsiteY39" fmla="*/ 665979 h 1199820"/>
              <a:gd name="connsiteX40" fmla="*/ 73998 w 428130"/>
              <a:gd name="connsiteY40" fmla="*/ 681836 h 1199820"/>
              <a:gd name="connsiteX41" fmla="*/ 79283 w 428130"/>
              <a:gd name="connsiteY41" fmla="*/ 697693 h 1199820"/>
              <a:gd name="connsiteX42" fmla="*/ 89854 w 428130"/>
              <a:gd name="connsiteY42" fmla="*/ 713549 h 1199820"/>
              <a:gd name="connsiteX43" fmla="*/ 100426 w 428130"/>
              <a:gd name="connsiteY43" fmla="*/ 745263 h 1199820"/>
              <a:gd name="connsiteX44" fmla="*/ 110997 w 428130"/>
              <a:gd name="connsiteY44" fmla="*/ 835117 h 1199820"/>
              <a:gd name="connsiteX45" fmla="*/ 121568 w 428130"/>
              <a:gd name="connsiteY45" fmla="*/ 877401 h 1199820"/>
              <a:gd name="connsiteX46" fmla="*/ 126853 w 428130"/>
              <a:gd name="connsiteY46" fmla="*/ 903829 h 1199820"/>
              <a:gd name="connsiteX47" fmla="*/ 132139 w 428130"/>
              <a:gd name="connsiteY47" fmla="*/ 919686 h 1199820"/>
              <a:gd name="connsiteX48" fmla="*/ 147995 w 428130"/>
              <a:gd name="connsiteY48" fmla="*/ 977827 h 1199820"/>
              <a:gd name="connsiteX49" fmla="*/ 153281 w 428130"/>
              <a:gd name="connsiteY49" fmla="*/ 993683 h 1199820"/>
              <a:gd name="connsiteX50" fmla="*/ 158567 w 428130"/>
              <a:gd name="connsiteY50" fmla="*/ 1009540 h 1199820"/>
              <a:gd name="connsiteX51" fmla="*/ 174423 w 428130"/>
              <a:gd name="connsiteY51" fmla="*/ 1025397 h 1199820"/>
              <a:gd name="connsiteX52" fmla="*/ 179709 w 428130"/>
              <a:gd name="connsiteY52" fmla="*/ 1041253 h 1199820"/>
              <a:gd name="connsiteX53" fmla="*/ 200851 w 428130"/>
              <a:gd name="connsiteY53" fmla="*/ 1072967 h 1199820"/>
              <a:gd name="connsiteX54" fmla="*/ 216708 w 428130"/>
              <a:gd name="connsiteY54" fmla="*/ 1120537 h 1199820"/>
              <a:gd name="connsiteX55" fmla="*/ 221993 w 428130"/>
              <a:gd name="connsiteY55" fmla="*/ 1136393 h 1199820"/>
              <a:gd name="connsiteX56" fmla="*/ 232564 w 428130"/>
              <a:gd name="connsiteY56" fmla="*/ 1152250 h 1199820"/>
              <a:gd name="connsiteX57" fmla="*/ 243135 w 428130"/>
              <a:gd name="connsiteY57" fmla="*/ 1183963 h 1199820"/>
              <a:gd name="connsiteX58" fmla="*/ 295991 w 428130"/>
              <a:gd name="connsiteY58" fmla="*/ 1199820 h 1199820"/>
              <a:gd name="connsiteX59" fmla="*/ 327704 w 428130"/>
              <a:gd name="connsiteY59" fmla="*/ 1194534 h 1199820"/>
              <a:gd name="connsiteX60" fmla="*/ 343561 w 428130"/>
              <a:gd name="connsiteY60" fmla="*/ 1173392 h 1199820"/>
              <a:gd name="connsiteX61" fmla="*/ 327704 w 428130"/>
              <a:gd name="connsiteY61" fmla="*/ 1162821 h 1199820"/>
              <a:gd name="connsiteX62" fmla="*/ 311848 w 428130"/>
              <a:gd name="connsiteY62" fmla="*/ 1125822 h 1199820"/>
              <a:gd name="connsiteX63" fmla="*/ 301276 w 428130"/>
              <a:gd name="connsiteY63" fmla="*/ 1109966 h 1199820"/>
              <a:gd name="connsiteX64" fmla="*/ 295991 w 428130"/>
              <a:gd name="connsiteY64" fmla="*/ 1088823 h 1199820"/>
              <a:gd name="connsiteX65" fmla="*/ 290705 w 428130"/>
              <a:gd name="connsiteY65" fmla="*/ 1062396 h 1199820"/>
              <a:gd name="connsiteX66" fmla="*/ 285420 w 428130"/>
              <a:gd name="connsiteY66" fmla="*/ 1046539 h 1199820"/>
              <a:gd name="connsiteX67" fmla="*/ 306562 w 428130"/>
              <a:gd name="connsiteY67" fmla="*/ 1014826 h 1199820"/>
              <a:gd name="connsiteX68" fmla="*/ 338275 w 428130"/>
              <a:gd name="connsiteY68" fmla="*/ 983112 h 1199820"/>
              <a:gd name="connsiteX69" fmla="*/ 332990 w 428130"/>
              <a:gd name="connsiteY69" fmla="*/ 951399 h 1199820"/>
              <a:gd name="connsiteX70" fmla="*/ 317133 w 428130"/>
              <a:gd name="connsiteY70" fmla="*/ 940828 h 1199820"/>
              <a:gd name="connsiteX71" fmla="*/ 306562 w 428130"/>
              <a:gd name="connsiteY71" fmla="*/ 924971 h 1199820"/>
              <a:gd name="connsiteX72" fmla="*/ 301276 w 428130"/>
              <a:gd name="connsiteY72" fmla="*/ 909115 h 1199820"/>
              <a:gd name="connsiteX73" fmla="*/ 285420 w 428130"/>
              <a:gd name="connsiteY73" fmla="*/ 903829 h 1199820"/>
              <a:gd name="connsiteX74" fmla="*/ 285420 w 428130"/>
              <a:gd name="connsiteY74" fmla="*/ 845688 h 1199820"/>
              <a:gd name="connsiteX75" fmla="*/ 295991 w 428130"/>
              <a:gd name="connsiteY75" fmla="*/ 829831 h 1199820"/>
              <a:gd name="connsiteX76" fmla="*/ 306562 w 428130"/>
              <a:gd name="connsiteY76" fmla="*/ 798118 h 1199820"/>
              <a:gd name="connsiteX77" fmla="*/ 311848 w 428130"/>
              <a:gd name="connsiteY77" fmla="*/ 782261 h 1199820"/>
              <a:gd name="connsiteX78" fmla="*/ 295991 w 428130"/>
              <a:gd name="connsiteY78" fmla="*/ 755834 h 1199820"/>
              <a:gd name="connsiteX79" fmla="*/ 311848 w 428130"/>
              <a:gd name="connsiteY79" fmla="*/ 745263 h 1199820"/>
              <a:gd name="connsiteX80" fmla="*/ 327704 w 428130"/>
              <a:gd name="connsiteY80" fmla="*/ 729406 h 1199820"/>
              <a:gd name="connsiteX81" fmla="*/ 322419 w 428130"/>
              <a:gd name="connsiteY81" fmla="*/ 665979 h 1199820"/>
              <a:gd name="connsiteX82" fmla="*/ 317133 w 428130"/>
              <a:gd name="connsiteY82" fmla="*/ 650123 h 1199820"/>
              <a:gd name="connsiteX83" fmla="*/ 359417 w 428130"/>
              <a:gd name="connsiteY83" fmla="*/ 644837 h 1199820"/>
              <a:gd name="connsiteX84" fmla="*/ 375274 w 428130"/>
              <a:gd name="connsiteY84" fmla="*/ 639552 h 1199820"/>
              <a:gd name="connsiteX85" fmla="*/ 396416 w 428130"/>
              <a:gd name="connsiteY85" fmla="*/ 634266 h 1199820"/>
              <a:gd name="connsiteX86" fmla="*/ 412273 w 428130"/>
              <a:gd name="connsiteY86" fmla="*/ 623695 h 1199820"/>
              <a:gd name="connsiteX87" fmla="*/ 428130 w 428130"/>
              <a:gd name="connsiteY87" fmla="*/ 591982 h 1199820"/>
              <a:gd name="connsiteX88" fmla="*/ 422844 w 428130"/>
              <a:gd name="connsiteY88" fmla="*/ 570840 h 1199820"/>
              <a:gd name="connsiteX89" fmla="*/ 417558 w 428130"/>
              <a:gd name="connsiteY89" fmla="*/ 602553 h 119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28130" h="1199820">
                <a:moveTo>
                  <a:pt x="417558" y="602553"/>
                </a:moveTo>
                <a:cubicBezTo>
                  <a:pt x="414915" y="594625"/>
                  <a:pt x="412700" y="536601"/>
                  <a:pt x="406987" y="523270"/>
                </a:cubicBezTo>
                <a:cubicBezTo>
                  <a:pt x="405024" y="518689"/>
                  <a:pt x="399529" y="516589"/>
                  <a:pt x="396416" y="512698"/>
                </a:cubicBezTo>
                <a:cubicBezTo>
                  <a:pt x="392448" y="507738"/>
                  <a:pt x="389369" y="502127"/>
                  <a:pt x="385845" y="496842"/>
                </a:cubicBezTo>
                <a:cubicBezTo>
                  <a:pt x="384083" y="491556"/>
                  <a:pt x="383052" y="485968"/>
                  <a:pt x="380560" y="480985"/>
                </a:cubicBezTo>
                <a:cubicBezTo>
                  <a:pt x="369717" y="459299"/>
                  <a:pt x="372525" y="470942"/>
                  <a:pt x="359417" y="454557"/>
                </a:cubicBezTo>
                <a:cubicBezTo>
                  <a:pt x="355449" y="449597"/>
                  <a:pt x="352370" y="443986"/>
                  <a:pt x="348846" y="438701"/>
                </a:cubicBezTo>
                <a:cubicBezTo>
                  <a:pt x="335562" y="398844"/>
                  <a:pt x="355027" y="446427"/>
                  <a:pt x="327704" y="412273"/>
                </a:cubicBezTo>
                <a:cubicBezTo>
                  <a:pt x="324224" y="407922"/>
                  <a:pt x="324181" y="401702"/>
                  <a:pt x="322419" y="396416"/>
                </a:cubicBezTo>
                <a:cubicBezTo>
                  <a:pt x="324181" y="371750"/>
                  <a:pt x="324815" y="346978"/>
                  <a:pt x="327704" y="322419"/>
                </a:cubicBezTo>
                <a:cubicBezTo>
                  <a:pt x="328355" y="316886"/>
                  <a:pt x="329899" y="311198"/>
                  <a:pt x="332990" y="306562"/>
                </a:cubicBezTo>
                <a:cubicBezTo>
                  <a:pt x="337136" y="300343"/>
                  <a:pt x="342627" y="294851"/>
                  <a:pt x="348846" y="290705"/>
                </a:cubicBezTo>
                <a:cubicBezTo>
                  <a:pt x="353482" y="287614"/>
                  <a:pt x="359417" y="287182"/>
                  <a:pt x="364703" y="285420"/>
                </a:cubicBezTo>
                <a:cubicBezTo>
                  <a:pt x="369989" y="281896"/>
                  <a:pt x="376592" y="279810"/>
                  <a:pt x="380560" y="274849"/>
                </a:cubicBezTo>
                <a:cubicBezTo>
                  <a:pt x="384040" y="270498"/>
                  <a:pt x="385845" y="264564"/>
                  <a:pt x="385845" y="258992"/>
                </a:cubicBezTo>
                <a:cubicBezTo>
                  <a:pt x="385845" y="236576"/>
                  <a:pt x="383594" y="223229"/>
                  <a:pt x="364703" y="211422"/>
                </a:cubicBezTo>
                <a:cubicBezTo>
                  <a:pt x="356657" y="206393"/>
                  <a:pt x="347159" y="204182"/>
                  <a:pt x="338275" y="200851"/>
                </a:cubicBezTo>
                <a:cubicBezTo>
                  <a:pt x="323113" y="195165"/>
                  <a:pt x="317932" y="194444"/>
                  <a:pt x="301276" y="190280"/>
                </a:cubicBezTo>
                <a:cubicBezTo>
                  <a:pt x="267704" y="156706"/>
                  <a:pt x="296395" y="192166"/>
                  <a:pt x="280134" y="116282"/>
                </a:cubicBezTo>
                <a:cubicBezTo>
                  <a:pt x="278803" y="110071"/>
                  <a:pt x="274950" y="103793"/>
                  <a:pt x="269563" y="100426"/>
                </a:cubicBezTo>
                <a:cubicBezTo>
                  <a:pt x="260114" y="94520"/>
                  <a:pt x="237850" y="89855"/>
                  <a:pt x="237850" y="89855"/>
                </a:cubicBezTo>
                <a:cubicBezTo>
                  <a:pt x="232564" y="86331"/>
                  <a:pt x="227832" y="81785"/>
                  <a:pt x="221993" y="79283"/>
                </a:cubicBezTo>
                <a:cubicBezTo>
                  <a:pt x="215316" y="76421"/>
                  <a:pt x="207158" y="77602"/>
                  <a:pt x="200851" y="73998"/>
                </a:cubicBezTo>
                <a:cubicBezTo>
                  <a:pt x="194361" y="70289"/>
                  <a:pt x="190280" y="63427"/>
                  <a:pt x="184994" y="58141"/>
                </a:cubicBezTo>
                <a:cubicBezTo>
                  <a:pt x="179486" y="41617"/>
                  <a:pt x="174145" y="20956"/>
                  <a:pt x="158567" y="10571"/>
                </a:cubicBezTo>
                <a:lnTo>
                  <a:pt x="142710" y="0"/>
                </a:lnTo>
                <a:cubicBezTo>
                  <a:pt x="132200" y="4204"/>
                  <a:pt x="94439" y="19908"/>
                  <a:pt x="84569" y="21142"/>
                </a:cubicBezTo>
                <a:lnTo>
                  <a:pt x="42284" y="26428"/>
                </a:lnTo>
                <a:cubicBezTo>
                  <a:pt x="36999" y="28190"/>
                  <a:pt x="28332" y="26477"/>
                  <a:pt x="26428" y="31713"/>
                </a:cubicBezTo>
                <a:cubicBezTo>
                  <a:pt x="20377" y="48354"/>
                  <a:pt x="23534" y="67025"/>
                  <a:pt x="21142" y="84569"/>
                </a:cubicBezTo>
                <a:cubicBezTo>
                  <a:pt x="18246" y="105806"/>
                  <a:pt x="15221" y="127072"/>
                  <a:pt x="10571" y="147996"/>
                </a:cubicBezTo>
                <a:cubicBezTo>
                  <a:pt x="8154" y="158873"/>
                  <a:pt x="0" y="179709"/>
                  <a:pt x="0" y="179709"/>
                </a:cubicBezTo>
                <a:cubicBezTo>
                  <a:pt x="1762" y="230803"/>
                  <a:pt x="920" y="282053"/>
                  <a:pt x="5286" y="332990"/>
                </a:cubicBezTo>
                <a:cubicBezTo>
                  <a:pt x="6238" y="344092"/>
                  <a:pt x="15857" y="364703"/>
                  <a:pt x="15857" y="364703"/>
                </a:cubicBezTo>
                <a:cubicBezTo>
                  <a:pt x="17619" y="377036"/>
                  <a:pt x="18699" y="389486"/>
                  <a:pt x="21142" y="401702"/>
                </a:cubicBezTo>
                <a:cubicBezTo>
                  <a:pt x="22235" y="407165"/>
                  <a:pt x="25219" y="412120"/>
                  <a:pt x="26428" y="417559"/>
                </a:cubicBezTo>
                <a:cubicBezTo>
                  <a:pt x="28753" y="428021"/>
                  <a:pt x="29468" y="438793"/>
                  <a:pt x="31713" y="449272"/>
                </a:cubicBezTo>
                <a:cubicBezTo>
                  <a:pt x="34757" y="463478"/>
                  <a:pt x="39895" y="477225"/>
                  <a:pt x="42284" y="491556"/>
                </a:cubicBezTo>
                <a:lnTo>
                  <a:pt x="52856" y="554983"/>
                </a:lnTo>
                <a:cubicBezTo>
                  <a:pt x="52990" y="557389"/>
                  <a:pt x="49054" y="637233"/>
                  <a:pt x="63427" y="665979"/>
                </a:cubicBezTo>
                <a:cubicBezTo>
                  <a:pt x="66268" y="671661"/>
                  <a:pt x="70474" y="676550"/>
                  <a:pt x="73998" y="681836"/>
                </a:cubicBezTo>
                <a:cubicBezTo>
                  <a:pt x="75760" y="687122"/>
                  <a:pt x="76791" y="692710"/>
                  <a:pt x="79283" y="697693"/>
                </a:cubicBezTo>
                <a:cubicBezTo>
                  <a:pt x="82124" y="703375"/>
                  <a:pt x="87274" y="707744"/>
                  <a:pt x="89854" y="713549"/>
                </a:cubicBezTo>
                <a:cubicBezTo>
                  <a:pt x="94380" y="723732"/>
                  <a:pt x="100426" y="745263"/>
                  <a:pt x="100426" y="745263"/>
                </a:cubicBezTo>
                <a:cubicBezTo>
                  <a:pt x="102388" y="762921"/>
                  <a:pt x="108087" y="816202"/>
                  <a:pt x="110997" y="835117"/>
                </a:cubicBezTo>
                <a:cubicBezTo>
                  <a:pt x="118793" y="885794"/>
                  <a:pt x="112561" y="841372"/>
                  <a:pt x="121568" y="877401"/>
                </a:cubicBezTo>
                <a:cubicBezTo>
                  <a:pt x="123747" y="886117"/>
                  <a:pt x="124674" y="895113"/>
                  <a:pt x="126853" y="903829"/>
                </a:cubicBezTo>
                <a:cubicBezTo>
                  <a:pt x="128204" y="909234"/>
                  <a:pt x="130788" y="914281"/>
                  <a:pt x="132139" y="919686"/>
                </a:cubicBezTo>
                <a:cubicBezTo>
                  <a:pt x="147080" y="979450"/>
                  <a:pt x="125316" y="909793"/>
                  <a:pt x="147995" y="977827"/>
                </a:cubicBezTo>
                <a:lnTo>
                  <a:pt x="153281" y="993683"/>
                </a:lnTo>
                <a:cubicBezTo>
                  <a:pt x="155043" y="998969"/>
                  <a:pt x="154627" y="1005600"/>
                  <a:pt x="158567" y="1009540"/>
                </a:cubicBezTo>
                <a:lnTo>
                  <a:pt x="174423" y="1025397"/>
                </a:lnTo>
                <a:cubicBezTo>
                  <a:pt x="176185" y="1030682"/>
                  <a:pt x="177003" y="1036383"/>
                  <a:pt x="179709" y="1041253"/>
                </a:cubicBezTo>
                <a:cubicBezTo>
                  <a:pt x="185879" y="1052359"/>
                  <a:pt x="196833" y="1060914"/>
                  <a:pt x="200851" y="1072967"/>
                </a:cubicBezTo>
                <a:lnTo>
                  <a:pt x="216708" y="1120537"/>
                </a:lnTo>
                <a:cubicBezTo>
                  <a:pt x="218470" y="1125822"/>
                  <a:pt x="218903" y="1131757"/>
                  <a:pt x="221993" y="1136393"/>
                </a:cubicBezTo>
                <a:cubicBezTo>
                  <a:pt x="225517" y="1141679"/>
                  <a:pt x="229984" y="1146445"/>
                  <a:pt x="232564" y="1152250"/>
                </a:cubicBezTo>
                <a:cubicBezTo>
                  <a:pt x="237089" y="1162432"/>
                  <a:pt x="232564" y="1180439"/>
                  <a:pt x="243135" y="1183963"/>
                </a:cubicBezTo>
                <a:cubicBezTo>
                  <a:pt x="281741" y="1196831"/>
                  <a:pt x="264039" y="1191831"/>
                  <a:pt x="295991" y="1199820"/>
                </a:cubicBezTo>
                <a:cubicBezTo>
                  <a:pt x="306562" y="1198058"/>
                  <a:pt x="317195" y="1196636"/>
                  <a:pt x="327704" y="1194534"/>
                </a:cubicBezTo>
                <a:cubicBezTo>
                  <a:pt x="343233" y="1191428"/>
                  <a:pt x="359593" y="1193433"/>
                  <a:pt x="343561" y="1173392"/>
                </a:cubicBezTo>
                <a:cubicBezTo>
                  <a:pt x="339593" y="1168431"/>
                  <a:pt x="332990" y="1166345"/>
                  <a:pt x="327704" y="1162821"/>
                </a:cubicBezTo>
                <a:cubicBezTo>
                  <a:pt x="301160" y="1123004"/>
                  <a:pt x="332331" y="1173614"/>
                  <a:pt x="311848" y="1125822"/>
                </a:cubicBezTo>
                <a:cubicBezTo>
                  <a:pt x="309346" y="1119983"/>
                  <a:pt x="304800" y="1115251"/>
                  <a:pt x="301276" y="1109966"/>
                </a:cubicBezTo>
                <a:cubicBezTo>
                  <a:pt x="299514" y="1102918"/>
                  <a:pt x="297567" y="1095915"/>
                  <a:pt x="295991" y="1088823"/>
                </a:cubicBezTo>
                <a:cubicBezTo>
                  <a:pt x="294042" y="1080053"/>
                  <a:pt x="292884" y="1071111"/>
                  <a:pt x="290705" y="1062396"/>
                </a:cubicBezTo>
                <a:cubicBezTo>
                  <a:pt x="289354" y="1056991"/>
                  <a:pt x="287182" y="1051825"/>
                  <a:pt x="285420" y="1046539"/>
                </a:cubicBezTo>
                <a:cubicBezTo>
                  <a:pt x="294035" y="1012078"/>
                  <a:pt x="283096" y="1035685"/>
                  <a:pt x="306562" y="1014826"/>
                </a:cubicBezTo>
                <a:cubicBezTo>
                  <a:pt x="317736" y="1004894"/>
                  <a:pt x="338275" y="983112"/>
                  <a:pt x="338275" y="983112"/>
                </a:cubicBezTo>
                <a:cubicBezTo>
                  <a:pt x="336513" y="972541"/>
                  <a:pt x="337783" y="960984"/>
                  <a:pt x="332990" y="951399"/>
                </a:cubicBezTo>
                <a:cubicBezTo>
                  <a:pt x="330149" y="945717"/>
                  <a:pt x="321625" y="945320"/>
                  <a:pt x="317133" y="940828"/>
                </a:cubicBezTo>
                <a:cubicBezTo>
                  <a:pt x="312641" y="936336"/>
                  <a:pt x="309403" y="930653"/>
                  <a:pt x="306562" y="924971"/>
                </a:cubicBezTo>
                <a:cubicBezTo>
                  <a:pt x="304070" y="919988"/>
                  <a:pt x="305216" y="913055"/>
                  <a:pt x="301276" y="909115"/>
                </a:cubicBezTo>
                <a:cubicBezTo>
                  <a:pt x="297336" y="905175"/>
                  <a:pt x="290705" y="905591"/>
                  <a:pt x="285420" y="903829"/>
                </a:cubicBezTo>
                <a:cubicBezTo>
                  <a:pt x="277166" y="879068"/>
                  <a:pt x="275558" y="881847"/>
                  <a:pt x="285420" y="845688"/>
                </a:cubicBezTo>
                <a:cubicBezTo>
                  <a:pt x="287091" y="839559"/>
                  <a:pt x="292467" y="835117"/>
                  <a:pt x="295991" y="829831"/>
                </a:cubicBezTo>
                <a:lnTo>
                  <a:pt x="306562" y="798118"/>
                </a:lnTo>
                <a:lnTo>
                  <a:pt x="311848" y="782261"/>
                </a:lnTo>
                <a:cubicBezTo>
                  <a:pt x="306981" y="777395"/>
                  <a:pt x="292070" y="765637"/>
                  <a:pt x="295991" y="755834"/>
                </a:cubicBezTo>
                <a:cubicBezTo>
                  <a:pt x="298350" y="749936"/>
                  <a:pt x="306968" y="749330"/>
                  <a:pt x="311848" y="745263"/>
                </a:cubicBezTo>
                <a:cubicBezTo>
                  <a:pt x="317590" y="740478"/>
                  <a:pt x="322419" y="734692"/>
                  <a:pt x="327704" y="729406"/>
                </a:cubicBezTo>
                <a:cubicBezTo>
                  <a:pt x="325942" y="708264"/>
                  <a:pt x="325223" y="687008"/>
                  <a:pt x="322419" y="665979"/>
                </a:cubicBezTo>
                <a:cubicBezTo>
                  <a:pt x="321683" y="660457"/>
                  <a:pt x="312296" y="652887"/>
                  <a:pt x="317133" y="650123"/>
                </a:cubicBezTo>
                <a:cubicBezTo>
                  <a:pt x="329466" y="643076"/>
                  <a:pt x="345322" y="646599"/>
                  <a:pt x="359417" y="644837"/>
                </a:cubicBezTo>
                <a:cubicBezTo>
                  <a:pt x="364703" y="643075"/>
                  <a:pt x="369917" y="641083"/>
                  <a:pt x="375274" y="639552"/>
                </a:cubicBezTo>
                <a:cubicBezTo>
                  <a:pt x="382259" y="637556"/>
                  <a:pt x="389739" y="637128"/>
                  <a:pt x="396416" y="634266"/>
                </a:cubicBezTo>
                <a:cubicBezTo>
                  <a:pt x="402255" y="631764"/>
                  <a:pt x="406987" y="627219"/>
                  <a:pt x="412273" y="623695"/>
                </a:cubicBezTo>
                <a:cubicBezTo>
                  <a:pt x="417616" y="615680"/>
                  <a:pt x="428130" y="602922"/>
                  <a:pt x="428130" y="591982"/>
                </a:cubicBezTo>
                <a:cubicBezTo>
                  <a:pt x="428130" y="584718"/>
                  <a:pt x="424038" y="578005"/>
                  <a:pt x="422844" y="570840"/>
                </a:cubicBezTo>
                <a:cubicBezTo>
                  <a:pt x="422265" y="567364"/>
                  <a:pt x="420201" y="610481"/>
                  <a:pt x="417558" y="602553"/>
                </a:cubicBezTo>
                <a:close/>
              </a:path>
            </a:pathLst>
          </a:custGeom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Выноска 1 54"/>
          <p:cNvSpPr/>
          <p:nvPr/>
        </p:nvSpPr>
        <p:spPr>
          <a:xfrm>
            <a:off x="3000364" y="5000636"/>
            <a:ext cx="2786082" cy="285752"/>
          </a:xfrm>
          <a:prstGeom prst="borderCallout1">
            <a:avLst>
              <a:gd name="adj1" fmla="val 65417"/>
              <a:gd name="adj2" fmla="val 1667"/>
              <a:gd name="adj3" fmla="val 169614"/>
              <a:gd name="adj4" fmla="val -2363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Аргентина – 2780 </a:t>
            </a:r>
            <a:r>
              <a:rPr lang="ru-RU" dirty="0" err="1" smtClean="0"/>
              <a:t>тыс</a:t>
            </a:r>
            <a:r>
              <a:rPr lang="ru-RU" dirty="0" smtClean="0"/>
              <a:t> км</a:t>
            </a:r>
            <a:r>
              <a:rPr lang="ru-RU" baseline="30000" dirty="0" smtClean="0"/>
              <a:t>2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5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50" grpId="0" animBg="1"/>
      <p:bldP spid="32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флаг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" cy="45719"/>
          </a:xfrm>
          <a:prstGeom prst="rect">
            <a:avLst/>
          </a:prstGeom>
          <a:noFill/>
        </p:spPr>
      </p:pic>
      <p:pic>
        <p:nvPicPr>
          <p:cNvPr id="16395" name="Picture 11" descr="C:\Users\User\Desktop\s6462708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00240"/>
            <a:ext cx="1000132" cy="7029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357290" y="64291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СТРАНЫ – ГИГАНТЫ ПО ПЛОЩАДИ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3108" y="200024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Россия – 17, 1 млн. км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43108" y="285749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Канада – 9, 97 млн. км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pic>
        <p:nvPicPr>
          <p:cNvPr id="16396" name="Picture 12" descr="C:\Users\User\Desktop\s1844445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786058"/>
            <a:ext cx="1000119" cy="75008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143108" y="3714752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Китай – 9,59 млн. км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pic>
        <p:nvPicPr>
          <p:cNvPr id="16397" name="Picture 13" descr="C:\Users\User\Desktop\s71214609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643314"/>
            <a:ext cx="1009698" cy="65882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143108" y="457200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США – 9,36 млн. км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pic>
        <p:nvPicPr>
          <p:cNvPr id="16398" name="Picture 14" descr="C:\Users\User\Desktop\s89686592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4429132"/>
            <a:ext cx="1000132" cy="75009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143108" y="535782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5. Бразилия – 8,54 млн. км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pic>
        <p:nvPicPr>
          <p:cNvPr id="16399" name="Picture 15" descr="C:\Users\User\Desktop\s33377645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5286388"/>
            <a:ext cx="1000132" cy="6650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Отгадай страну</a:t>
            </a:r>
          </a:p>
        </p:txBody>
      </p:sp>
      <p:pic>
        <p:nvPicPr>
          <p:cNvPr id="6147" name="Picture 3" descr="17-gree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069975" cy="530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357166"/>
            <a:ext cx="8429684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40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Страны - карлики</a:t>
            </a:r>
            <a:endParaRPr lang="ru-RU" sz="40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Ð¡ÐºÐ¾Ð»ÑÐºÐ¾ Ð²ÑÐµÐ³Ð¾ ÑÑÑÐ°Ð½ Ð² Ð¼Ð¸ÑÐµ Ð½Ð° 2019 Ð³Ð¾Ð´. Ð¡Ð¿Ð¸ÑÐ¾Ðº, ÑÑÐ°ÑÐ¸ÑÑÐ¸ÐºÐ° Ð¿Ð¾ Ð½Ð°ÑÐµÐ»ÐµÐ½Ð¸Ñ, Ð¿Ð»Ð¾ÑÐ°Ð´Ð¸, ÐºÐ¾Ð½ÑÐ¸Ð½ÐµÐ½ÑÐ°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371147" cy="54292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D78E1-8D47-4058-BFDB-0FD2B1BED03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785794"/>
          <a:ext cx="7786742" cy="5615637"/>
        </p:xfrm>
        <a:graphic>
          <a:graphicData uri="http://schemas.openxmlformats.org/drawingml/2006/table">
            <a:tbl>
              <a:tblPr/>
              <a:tblGrid>
                <a:gridCol w="2143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страна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столица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Численность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населения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Люксембург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Люксембург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468 600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Андорра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Андорра-ла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Велья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70 500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Мальта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Валетта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398 500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Лихтенштейн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Вадуц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33 717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Сан-Марино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Сан-Марино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28 800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4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Монако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Монако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32 546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Ватикан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Ватикан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932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1556" name="Rectangle 1"/>
          <p:cNvSpPr>
            <a:spLocks noChangeArrowheads="1"/>
          </p:cNvSpPr>
          <p:nvPr/>
        </p:nvSpPr>
        <p:spPr bwMode="auto">
          <a:xfrm>
            <a:off x="3000364" y="285728"/>
            <a:ext cx="3155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Микрогосударства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Европы</a:t>
            </a:r>
            <a:endParaRPr lang="ru-RU" sz="1800" b="1" dirty="0">
              <a:cs typeface="Times New Roman" pitchFamily="18" charset="0"/>
            </a:endParaRPr>
          </a:p>
          <a:p>
            <a:pPr algn="ctr" eaLnBrk="0" hangingPunct="0"/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857232"/>
            <a:ext cx="8483206" cy="535781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57158" y="357166"/>
            <a:ext cx="8429684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40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Приморские страны</a:t>
            </a:r>
            <a:endParaRPr lang="ru-RU" sz="40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476902" y="1357298"/>
            <a:ext cx="3565114" cy="1203022"/>
            <a:chOff x="4476902" y="1357298"/>
            <a:chExt cx="3565114" cy="1203022"/>
          </a:xfrm>
        </p:grpSpPr>
        <p:sp>
          <p:nvSpPr>
            <p:cNvPr id="9" name="Полилиния 8"/>
            <p:cNvSpPr/>
            <p:nvPr/>
          </p:nvSpPr>
          <p:spPr>
            <a:xfrm>
              <a:off x="4596384" y="1357298"/>
              <a:ext cx="3445632" cy="1203022"/>
            </a:xfrm>
            <a:custGeom>
              <a:avLst/>
              <a:gdLst>
                <a:gd name="connsiteX0" fmla="*/ 4877 w 3445632"/>
                <a:gd name="connsiteY0" fmla="*/ 526694 h 1170432"/>
                <a:gd name="connsiteX1" fmla="*/ 41453 w 3445632"/>
                <a:gd name="connsiteY1" fmla="*/ 519379 h 1170432"/>
                <a:gd name="connsiteX2" fmla="*/ 63398 w 3445632"/>
                <a:gd name="connsiteY2" fmla="*/ 512064 h 1170432"/>
                <a:gd name="connsiteX3" fmla="*/ 78029 w 3445632"/>
                <a:gd name="connsiteY3" fmla="*/ 468173 h 1170432"/>
                <a:gd name="connsiteX4" fmla="*/ 92659 w 3445632"/>
                <a:gd name="connsiteY4" fmla="*/ 424282 h 1170432"/>
                <a:gd name="connsiteX5" fmla="*/ 99974 w 3445632"/>
                <a:gd name="connsiteY5" fmla="*/ 402336 h 1170432"/>
                <a:gd name="connsiteX6" fmla="*/ 92659 w 3445632"/>
                <a:gd name="connsiteY6" fmla="*/ 380390 h 1170432"/>
                <a:gd name="connsiteX7" fmla="*/ 70714 w 3445632"/>
                <a:gd name="connsiteY7" fmla="*/ 365760 h 1170432"/>
                <a:gd name="connsiteX8" fmla="*/ 34138 w 3445632"/>
                <a:gd name="connsiteY8" fmla="*/ 343814 h 1170432"/>
                <a:gd name="connsiteX9" fmla="*/ 26822 w 3445632"/>
                <a:gd name="connsiteY9" fmla="*/ 321869 h 1170432"/>
                <a:gd name="connsiteX10" fmla="*/ 180442 w 3445632"/>
                <a:gd name="connsiteY10" fmla="*/ 256032 h 1170432"/>
                <a:gd name="connsiteX11" fmla="*/ 209702 w 3445632"/>
                <a:gd name="connsiteY11" fmla="*/ 263347 h 1170432"/>
                <a:gd name="connsiteX12" fmla="*/ 253594 w 3445632"/>
                <a:gd name="connsiteY12" fmla="*/ 270662 h 1170432"/>
                <a:gd name="connsiteX13" fmla="*/ 268224 w 3445632"/>
                <a:gd name="connsiteY13" fmla="*/ 285293 h 1170432"/>
                <a:gd name="connsiteX14" fmla="*/ 290170 w 3445632"/>
                <a:gd name="connsiteY14" fmla="*/ 292608 h 1170432"/>
                <a:gd name="connsiteX15" fmla="*/ 282854 w 3445632"/>
                <a:gd name="connsiteY15" fmla="*/ 329184 h 1170432"/>
                <a:gd name="connsiteX16" fmla="*/ 143866 w 3445632"/>
                <a:gd name="connsiteY16" fmla="*/ 314554 h 1170432"/>
                <a:gd name="connsiteX17" fmla="*/ 158496 w 3445632"/>
                <a:gd name="connsiteY17" fmla="*/ 402336 h 1170432"/>
                <a:gd name="connsiteX18" fmla="*/ 187757 w 3445632"/>
                <a:gd name="connsiteY18" fmla="*/ 438912 h 1170432"/>
                <a:gd name="connsiteX19" fmla="*/ 246278 w 3445632"/>
                <a:gd name="connsiteY19" fmla="*/ 431597 h 1170432"/>
                <a:gd name="connsiteX20" fmla="*/ 275539 w 3445632"/>
                <a:gd name="connsiteY20" fmla="*/ 395021 h 1170432"/>
                <a:gd name="connsiteX21" fmla="*/ 356006 w 3445632"/>
                <a:gd name="connsiteY21" fmla="*/ 365760 h 1170432"/>
                <a:gd name="connsiteX22" fmla="*/ 363322 w 3445632"/>
                <a:gd name="connsiteY22" fmla="*/ 329184 h 1170432"/>
                <a:gd name="connsiteX23" fmla="*/ 436474 w 3445632"/>
                <a:gd name="connsiteY23" fmla="*/ 321869 h 1170432"/>
                <a:gd name="connsiteX24" fmla="*/ 465734 w 3445632"/>
                <a:gd name="connsiteY24" fmla="*/ 314554 h 1170432"/>
                <a:gd name="connsiteX25" fmla="*/ 487680 w 3445632"/>
                <a:gd name="connsiteY25" fmla="*/ 307238 h 1170432"/>
                <a:gd name="connsiteX26" fmla="*/ 546202 w 3445632"/>
                <a:gd name="connsiteY26" fmla="*/ 299923 h 1170432"/>
                <a:gd name="connsiteX27" fmla="*/ 633984 w 3445632"/>
                <a:gd name="connsiteY27" fmla="*/ 277978 h 1170432"/>
                <a:gd name="connsiteX28" fmla="*/ 663245 w 3445632"/>
                <a:gd name="connsiteY28" fmla="*/ 263347 h 1170432"/>
                <a:gd name="connsiteX29" fmla="*/ 743712 w 3445632"/>
                <a:gd name="connsiteY29" fmla="*/ 270662 h 1170432"/>
                <a:gd name="connsiteX30" fmla="*/ 772973 w 3445632"/>
                <a:gd name="connsiteY30" fmla="*/ 285293 h 1170432"/>
                <a:gd name="connsiteX31" fmla="*/ 794918 w 3445632"/>
                <a:gd name="connsiteY31" fmla="*/ 292608 h 1170432"/>
                <a:gd name="connsiteX32" fmla="*/ 809549 w 3445632"/>
                <a:gd name="connsiteY32" fmla="*/ 197510 h 1170432"/>
                <a:gd name="connsiteX33" fmla="*/ 816864 w 3445632"/>
                <a:gd name="connsiteY33" fmla="*/ 175565 h 1170432"/>
                <a:gd name="connsiteX34" fmla="*/ 853440 w 3445632"/>
                <a:gd name="connsiteY34" fmla="*/ 168250 h 1170432"/>
                <a:gd name="connsiteX35" fmla="*/ 882701 w 3445632"/>
                <a:gd name="connsiteY35" fmla="*/ 182880 h 1170432"/>
                <a:gd name="connsiteX36" fmla="*/ 890016 w 3445632"/>
                <a:gd name="connsiteY36" fmla="*/ 204826 h 1170432"/>
                <a:gd name="connsiteX37" fmla="*/ 904646 w 3445632"/>
                <a:gd name="connsiteY37" fmla="*/ 226771 h 1170432"/>
                <a:gd name="connsiteX38" fmla="*/ 955853 w 3445632"/>
                <a:gd name="connsiteY38" fmla="*/ 204826 h 1170432"/>
                <a:gd name="connsiteX39" fmla="*/ 963168 w 3445632"/>
                <a:gd name="connsiteY39" fmla="*/ 160934 h 1170432"/>
                <a:gd name="connsiteX40" fmla="*/ 985114 w 3445632"/>
                <a:gd name="connsiteY40" fmla="*/ 153619 h 1170432"/>
                <a:gd name="connsiteX41" fmla="*/ 1043635 w 3445632"/>
                <a:gd name="connsiteY41" fmla="*/ 146304 h 1170432"/>
                <a:gd name="connsiteX42" fmla="*/ 1094842 w 3445632"/>
                <a:gd name="connsiteY42" fmla="*/ 109728 h 1170432"/>
                <a:gd name="connsiteX43" fmla="*/ 1189939 w 3445632"/>
                <a:gd name="connsiteY43" fmla="*/ 87782 h 1170432"/>
                <a:gd name="connsiteX44" fmla="*/ 1219200 w 3445632"/>
                <a:gd name="connsiteY44" fmla="*/ 80467 h 1170432"/>
                <a:gd name="connsiteX45" fmla="*/ 1270406 w 3445632"/>
                <a:gd name="connsiteY45" fmla="*/ 73152 h 1170432"/>
                <a:gd name="connsiteX46" fmla="*/ 1285037 w 3445632"/>
                <a:gd name="connsiteY46" fmla="*/ 58522 h 1170432"/>
                <a:gd name="connsiteX47" fmla="*/ 1299667 w 3445632"/>
                <a:gd name="connsiteY47" fmla="*/ 14630 h 1170432"/>
                <a:gd name="connsiteX48" fmla="*/ 1350874 w 3445632"/>
                <a:gd name="connsiteY48" fmla="*/ 0 h 1170432"/>
                <a:gd name="connsiteX49" fmla="*/ 1365504 w 3445632"/>
                <a:gd name="connsiteY49" fmla="*/ 21946 h 1170432"/>
                <a:gd name="connsiteX50" fmla="*/ 1431341 w 3445632"/>
                <a:gd name="connsiteY50" fmla="*/ 58522 h 1170432"/>
                <a:gd name="connsiteX51" fmla="*/ 1533754 w 3445632"/>
                <a:gd name="connsiteY51" fmla="*/ 73152 h 1170432"/>
                <a:gd name="connsiteX52" fmla="*/ 1526438 w 3445632"/>
                <a:gd name="connsiteY52" fmla="*/ 102413 h 1170432"/>
                <a:gd name="connsiteX53" fmla="*/ 1467917 w 3445632"/>
                <a:gd name="connsiteY53" fmla="*/ 124358 h 1170432"/>
                <a:gd name="connsiteX54" fmla="*/ 1460602 w 3445632"/>
                <a:gd name="connsiteY54" fmla="*/ 146304 h 1170432"/>
                <a:gd name="connsiteX55" fmla="*/ 1592275 w 3445632"/>
                <a:gd name="connsiteY55" fmla="*/ 146304 h 1170432"/>
                <a:gd name="connsiteX56" fmla="*/ 1658112 w 3445632"/>
                <a:gd name="connsiteY56" fmla="*/ 146304 h 1170432"/>
                <a:gd name="connsiteX57" fmla="*/ 1702003 w 3445632"/>
                <a:gd name="connsiteY57" fmla="*/ 160934 h 1170432"/>
                <a:gd name="connsiteX58" fmla="*/ 1797101 w 3445632"/>
                <a:gd name="connsiteY58" fmla="*/ 146304 h 1170432"/>
                <a:gd name="connsiteX59" fmla="*/ 1819046 w 3445632"/>
                <a:gd name="connsiteY59" fmla="*/ 131674 h 1170432"/>
                <a:gd name="connsiteX60" fmla="*/ 1906829 w 3445632"/>
                <a:gd name="connsiteY60" fmla="*/ 138989 h 1170432"/>
                <a:gd name="connsiteX61" fmla="*/ 1943405 w 3445632"/>
                <a:gd name="connsiteY61" fmla="*/ 175565 h 1170432"/>
                <a:gd name="connsiteX62" fmla="*/ 1958035 w 3445632"/>
                <a:gd name="connsiteY62" fmla="*/ 197510 h 1170432"/>
                <a:gd name="connsiteX63" fmla="*/ 1979981 w 3445632"/>
                <a:gd name="connsiteY63" fmla="*/ 204826 h 1170432"/>
                <a:gd name="connsiteX64" fmla="*/ 2023872 w 3445632"/>
                <a:gd name="connsiteY64" fmla="*/ 226771 h 1170432"/>
                <a:gd name="connsiteX65" fmla="*/ 2097024 w 3445632"/>
                <a:gd name="connsiteY65" fmla="*/ 212141 h 1170432"/>
                <a:gd name="connsiteX66" fmla="*/ 2104339 w 3445632"/>
                <a:gd name="connsiteY66" fmla="*/ 190195 h 1170432"/>
                <a:gd name="connsiteX67" fmla="*/ 2184806 w 3445632"/>
                <a:gd name="connsiteY67" fmla="*/ 168250 h 1170432"/>
                <a:gd name="connsiteX68" fmla="*/ 2199437 w 3445632"/>
                <a:gd name="connsiteY68" fmla="*/ 153619 h 1170432"/>
                <a:gd name="connsiteX69" fmla="*/ 2272589 w 3445632"/>
                <a:gd name="connsiteY69" fmla="*/ 168250 h 1170432"/>
                <a:gd name="connsiteX70" fmla="*/ 2294534 w 3445632"/>
                <a:gd name="connsiteY70" fmla="*/ 175565 h 1170432"/>
                <a:gd name="connsiteX71" fmla="*/ 2316480 w 3445632"/>
                <a:gd name="connsiteY71" fmla="*/ 190195 h 1170432"/>
                <a:gd name="connsiteX72" fmla="*/ 2382317 w 3445632"/>
                <a:gd name="connsiteY72" fmla="*/ 197510 h 1170432"/>
                <a:gd name="connsiteX73" fmla="*/ 2572512 w 3445632"/>
                <a:gd name="connsiteY73" fmla="*/ 219456 h 1170432"/>
                <a:gd name="connsiteX74" fmla="*/ 2645664 w 3445632"/>
                <a:gd name="connsiteY74" fmla="*/ 241402 h 1170432"/>
                <a:gd name="connsiteX75" fmla="*/ 2667610 w 3445632"/>
                <a:gd name="connsiteY75" fmla="*/ 256032 h 1170432"/>
                <a:gd name="connsiteX76" fmla="*/ 2806598 w 3445632"/>
                <a:gd name="connsiteY76" fmla="*/ 263347 h 1170432"/>
                <a:gd name="connsiteX77" fmla="*/ 2938272 w 3445632"/>
                <a:gd name="connsiteY77" fmla="*/ 263347 h 1170432"/>
                <a:gd name="connsiteX78" fmla="*/ 2960218 w 3445632"/>
                <a:gd name="connsiteY78" fmla="*/ 270662 h 1170432"/>
                <a:gd name="connsiteX79" fmla="*/ 2989478 w 3445632"/>
                <a:gd name="connsiteY79" fmla="*/ 277978 h 1170432"/>
                <a:gd name="connsiteX80" fmla="*/ 3128467 w 3445632"/>
                <a:gd name="connsiteY80" fmla="*/ 285293 h 1170432"/>
                <a:gd name="connsiteX81" fmla="*/ 3216250 w 3445632"/>
                <a:gd name="connsiteY81" fmla="*/ 299923 h 1170432"/>
                <a:gd name="connsiteX82" fmla="*/ 3238195 w 3445632"/>
                <a:gd name="connsiteY82" fmla="*/ 307238 h 1170432"/>
                <a:gd name="connsiteX83" fmla="*/ 3282086 w 3445632"/>
                <a:gd name="connsiteY83" fmla="*/ 314554 h 1170432"/>
                <a:gd name="connsiteX84" fmla="*/ 3333293 w 3445632"/>
                <a:gd name="connsiteY84" fmla="*/ 336499 h 1170432"/>
                <a:gd name="connsiteX85" fmla="*/ 3384499 w 3445632"/>
                <a:gd name="connsiteY85" fmla="*/ 343814 h 1170432"/>
                <a:gd name="connsiteX86" fmla="*/ 3406445 w 3445632"/>
                <a:gd name="connsiteY86" fmla="*/ 351130 h 1170432"/>
                <a:gd name="connsiteX87" fmla="*/ 3435706 w 3445632"/>
                <a:gd name="connsiteY87" fmla="*/ 402336 h 1170432"/>
                <a:gd name="connsiteX88" fmla="*/ 3428390 w 3445632"/>
                <a:gd name="connsiteY88" fmla="*/ 468173 h 1170432"/>
                <a:gd name="connsiteX89" fmla="*/ 3362554 w 3445632"/>
                <a:gd name="connsiteY89" fmla="*/ 460858 h 1170432"/>
                <a:gd name="connsiteX90" fmla="*/ 3318662 w 3445632"/>
                <a:gd name="connsiteY90" fmla="*/ 446227 h 1170432"/>
                <a:gd name="connsiteX91" fmla="*/ 3282086 w 3445632"/>
                <a:gd name="connsiteY91" fmla="*/ 453542 h 1170432"/>
                <a:gd name="connsiteX92" fmla="*/ 3274771 w 3445632"/>
                <a:gd name="connsiteY92" fmla="*/ 475488 h 1170432"/>
                <a:gd name="connsiteX93" fmla="*/ 3296717 w 3445632"/>
                <a:gd name="connsiteY93" fmla="*/ 512064 h 1170432"/>
                <a:gd name="connsiteX94" fmla="*/ 3311347 w 3445632"/>
                <a:gd name="connsiteY94" fmla="*/ 534010 h 1170432"/>
                <a:gd name="connsiteX95" fmla="*/ 3304032 w 3445632"/>
                <a:gd name="connsiteY95" fmla="*/ 555955 h 1170432"/>
                <a:gd name="connsiteX96" fmla="*/ 3282086 w 3445632"/>
                <a:gd name="connsiteY96" fmla="*/ 570586 h 1170432"/>
                <a:gd name="connsiteX97" fmla="*/ 3150413 w 3445632"/>
                <a:gd name="connsiteY97" fmla="*/ 577901 h 1170432"/>
                <a:gd name="connsiteX98" fmla="*/ 3084576 w 3445632"/>
                <a:gd name="connsiteY98" fmla="*/ 614477 h 1170432"/>
                <a:gd name="connsiteX99" fmla="*/ 3091891 w 3445632"/>
                <a:gd name="connsiteY99" fmla="*/ 636422 h 1170432"/>
                <a:gd name="connsiteX100" fmla="*/ 3135782 w 3445632"/>
                <a:gd name="connsiteY100" fmla="*/ 665683 h 1170432"/>
                <a:gd name="connsiteX101" fmla="*/ 3165043 w 3445632"/>
                <a:gd name="connsiteY101" fmla="*/ 702259 h 1170432"/>
                <a:gd name="connsiteX102" fmla="*/ 3179674 w 3445632"/>
                <a:gd name="connsiteY102" fmla="*/ 760781 h 1170432"/>
                <a:gd name="connsiteX103" fmla="*/ 3165043 w 3445632"/>
                <a:gd name="connsiteY103" fmla="*/ 899770 h 1170432"/>
                <a:gd name="connsiteX104" fmla="*/ 3113837 w 3445632"/>
                <a:gd name="connsiteY104" fmla="*/ 885139 h 1170432"/>
                <a:gd name="connsiteX105" fmla="*/ 3099206 w 3445632"/>
                <a:gd name="connsiteY105" fmla="*/ 863194 h 1170432"/>
                <a:gd name="connsiteX106" fmla="*/ 3069946 w 3445632"/>
                <a:gd name="connsiteY106" fmla="*/ 797357 h 1170432"/>
                <a:gd name="connsiteX107" fmla="*/ 3033370 w 3445632"/>
                <a:gd name="connsiteY107" fmla="*/ 760781 h 1170432"/>
                <a:gd name="connsiteX108" fmla="*/ 3004109 w 3445632"/>
                <a:gd name="connsiteY108" fmla="*/ 753466 h 1170432"/>
                <a:gd name="connsiteX109" fmla="*/ 2989478 w 3445632"/>
                <a:gd name="connsiteY109" fmla="*/ 731520 h 1170432"/>
                <a:gd name="connsiteX110" fmla="*/ 2967533 w 3445632"/>
                <a:gd name="connsiteY110" fmla="*/ 724205 h 1170432"/>
                <a:gd name="connsiteX111" fmla="*/ 2960218 w 3445632"/>
                <a:gd name="connsiteY111" fmla="*/ 702259 h 1170432"/>
                <a:gd name="connsiteX112" fmla="*/ 2945587 w 3445632"/>
                <a:gd name="connsiteY112" fmla="*/ 687629 h 1170432"/>
                <a:gd name="connsiteX113" fmla="*/ 2938272 w 3445632"/>
                <a:gd name="connsiteY113" fmla="*/ 665683 h 1170432"/>
                <a:gd name="connsiteX114" fmla="*/ 2960218 w 3445632"/>
                <a:gd name="connsiteY114" fmla="*/ 629107 h 1170432"/>
                <a:gd name="connsiteX115" fmla="*/ 3004109 w 3445632"/>
                <a:gd name="connsiteY115" fmla="*/ 570586 h 1170432"/>
                <a:gd name="connsiteX116" fmla="*/ 2996794 w 3445632"/>
                <a:gd name="connsiteY116" fmla="*/ 504749 h 1170432"/>
                <a:gd name="connsiteX117" fmla="*/ 2982163 w 3445632"/>
                <a:gd name="connsiteY117" fmla="*/ 490118 h 1170432"/>
                <a:gd name="connsiteX118" fmla="*/ 2938272 w 3445632"/>
                <a:gd name="connsiteY118" fmla="*/ 475488 h 1170432"/>
                <a:gd name="connsiteX119" fmla="*/ 2865120 w 3445632"/>
                <a:gd name="connsiteY119" fmla="*/ 482803 h 1170432"/>
                <a:gd name="connsiteX120" fmla="*/ 2872435 w 3445632"/>
                <a:gd name="connsiteY120" fmla="*/ 526694 h 1170432"/>
                <a:gd name="connsiteX121" fmla="*/ 2865120 w 3445632"/>
                <a:gd name="connsiteY121" fmla="*/ 555955 h 1170432"/>
                <a:gd name="connsiteX122" fmla="*/ 2857805 w 3445632"/>
                <a:gd name="connsiteY122" fmla="*/ 592531 h 1170432"/>
                <a:gd name="connsiteX123" fmla="*/ 2740762 w 3445632"/>
                <a:gd name="connsiteY123" fmla="*/ 585216 h 1170432"/>
                <a:gd name="connsiteX124" fmla="*/ 2689555 w 3445632"/>
                <a:gd name="connsiteY124" fmla="*/ 614477 h 1170432"/>
                <a:gd name="connsiteX125" fmla="*/ 2631034 w 3445632"/>
                <a:gd name="connsiteY125" fmla="*/ 636422 h 1170432"/>
                <a:gd name="connsiteX126" fmla="*/ 2594458 w 3445632"/>
                <a:gd name="connsiteY126" fmla="*/ 672998 h 1170432"/>
                <a:gd name="connsiteX127" fmla="*/ 2616403 w 3445632"/>
                <a:gd name="connsiteY127" fmla="*/ 687629 h 1170432"/>
                <a:gd name="connsiteX128" fmla="*/ 2667610 w 3445632"/>
                <a:gd name="connsiteY128" fmla="*/ 709574 h 1170432"/>
                <a:gd name="connsiteX129" fmla="*/ 2689555 w 3445632"/>
                <a:gd name="connsiteY129" fmla="*/ 724205 h 1170432"/>
                <a:gd name="connsiteX130" fmla="*/ 2704186 w 3445632"/>
                <a:gd name="connsiteY130" fmla="*/ 738835 h 1170432"/>
                <a:gd name="connsiteX131" fmla="*/ 2726131 w 3445632"/>
                <a:gd name="connsiteY131" fmla="*/ 746150 h 1170432"/>
                <a:gd name="connsiteX132" fmla="*/ 2740762 w 3445632"/>
                <a:gd name="connsiteY132" fmla="*/ 760781 h 1170432"/>
                <a:gd name="connsiteX133" fmla="*/ 2762707 w 3445632"/>
                <a:gd name="connsiteY133" fmla="*/ 797357 h 1170432"/>
                <a:gd name="connsiteX134" fmla="*/ 2770022 w 3445632"/>
                <a:gd name="connsiteY134" fmla="*/ 833933 h 1170432"/>
                <a:gd name="connsiteX135" fmla="*/ 2813914 w 3445632"/>
                <a:gd name="connsiteY135" fmla="*/ 892454 h 1170432"/>
                <a:gd name="connsiteX136" fmla="*/ 2821229 w 3445632"/>
                <a:gd name="connsiteY136" fmla="*/ 914400 h 1170432"/>
                <a:gd name="connsiteX137" fmla="*/ 2835859 w 3445632"/>
                <a:gd name="connsiteY137" fmla="*/ 1024128 h 1170432"/>
                <a:gd name="connsiteX138" fmla="*/ 2821229 w 3445632"/>
                <a:gd name="connsiteY138" fmla="*/ 1082650 h 1170432"/>
                <a:gd name="connsiteX139" fmla="*/ 2806598 w 3445632"/>
                <a:gd name="connsiteY139" fmla="*/ 1097280 h 1170432"/>
                <a:gd name="connsiteX140" fmla="*/ 2799283 w 3445632"/>
                <a:gd name="connsiteY140" fmla="*/ 1119226 h 1170432"/>
                <a:gd name="connsiteX141" fmla="*/ 2740762 w 3445632"/>
                <a:gd name="connsiteY141" fmla="*/ 1141171 h 1170432"/>
                <a:gd name="connsiteX142" fmla="*/ 2689555 w 3445632"/>
                <a:gd name="connsiteY142" fmla="*/ 1104595 h 1170432"/>
                <a:gd name="connsiteX143" fmla="*/ 2682240 w 3445632"/>
                <a:gd name="connsiteY143" fmla="*/ 1002182 h 1170432"/>
                <a:gd name="connsiteX144" fmla="*/ 2660294 w 3445632"/>
                <a:gd name="connsiteY144" fmla="*/ 987552 h 1170432"/>
                <a:gd name="connsiteX145" fmla="*/ 2616403 w 3445632"/>
                <a:gd name="connsiteY145" fmla="*/ 972922 h 1170432"/>
                <a:gd name="connsiteX146" fmla="*/ 2572512 w 3445632"/>
                <a:gd name="connsiteY146" fmla="*/ 958291 h 1170432"/>
                <a:gd name="connsiteX147" fmla="*/ 2550566 w 3445632"/>
                <a:gd name="connsiteY147" fmla="*/ 950976 h 1170432"/>
                <a:gd name="connsiteX148" fmla="*/ 2528621 w 3445632"/>
                <a:gd name="connsiteY148" fmla="*/ 943661 h 1170432"/>
                <a:gd name="connsiteX149" fmla="*/ 2492045 w 3445632"/>
                <a:gd name="connsiteY149" fmla="*/ 907085 h 1170432"/>
                <a:gd name="connsiteX150" fmla="*/ 2477414 w 3445632"/>
                <a:gd name="connsiteY150" fmla="*/ 877824 h 1170432"/>
                <a:gd name="connsiteX151" fmla="*/ 2455469 w 3445632"/>
                <a:gd name="connsiteY151" fmla="*/ 870509 h 1170432"/>
                <a:gd name="connsiteX152" fmla="*/ 2440838 w 3445632"/>
                <a:gd name="connsiteY152" fmla="*/ 855878 h 1170432"/>
                <a:gd name="connsiteX153" fmla="*/ 2396947 w 3445632"/>
                <a:gd name="connsiteY153" fmla="*/ 841248 h 1170432"/>
                <a:gd name="connsiteX154" fmla="*/ 2389632 w 3445632"/>
                <a:gd name="connsiteY154" fmla="*/ 819302 h 1170432"/>
                <a:gd name="connsiteX155" fmla="*/ 2345741 w 3445632"/>
                <a:gd name="connsiteY155" fmla="*/ 782726 h 1170432"/>
                <a:gd name="connsiteX156" fmla="*/ 2323795 w 3445632"/>
                <a:gd name="connsiteY156" fmla="*/ 775411 h 1170432"/>
                <a:gd name="connsiteX157" fmla="*/ 2250643 w 3445632"/>
                <a:gd name="connsiteY157" fmla="*/ 782726 h 1170432"/>
                <a:gd name="connsiteX158" fmla="*/ 2192122 w 3445632"/>
                <a:gd name="connsiteY158" fmla="*/ 863194 h 1170432"/>
                <a:gd name="connsiteX159" fmla="*/ 2148230 w 3445632"/>
                <a:gd name="connsiteY159" fmla="*/ 870509 h 1170432"/>
                <a:gd name="connsiteX160" fmla="*/ 2126285 w 3445632"/>
                <a:gd name="connsiteY160" fmla="*/ 885139 h 1170432"/>
                <a:gd name="connsiteX161" fmla="*/ 2104339 w 3445632"/>
                <a:gd name="connsiteY161" fmla="*/ 892454 h 1170432"/>
                <a:gd name="connsiteX162" fmla="*/ 1987296 w 3445632"/>
                <a:gd name="connsiteY162" fmla="*/ 885139 h 1170432"/>
                <a:gd name="connsiteX163" fmla="*/ 1928774 w 3445632"/>
                <a:gd name="connsiteY163" fmla="*/ 870509 h 1170432"/>
                <a:gd name="connsiteX164" fmla="*/ 1862938 w 3445632"/>
                <a:gd name="connsiteY164" fmla="*/ 863194 h 1170432"/>
                <a:gd name="connsiteX165" fmla="*/ 1811731 w 3445632"/>
                <a:gd name="connsiteY165" fmla="*/ 841248 h 1170432"/>
                <a:gd name="connsiteX166" fmla="*/ 1767840 w 3445632"/>
                <a:gd name="connsiteY166" fmla="*/ 826618 h 1170432"/>
                <a:gd name="connsiteX167" fmla="*/ 1738579 w 3445632"/>
                <a:gd name="connsiteY167" fmla="*/ 863194 h 1170432"/>
                <a:gd name="connsiteX168" fmla="*/ 1716634 w 3445632"/>
                <a:gd name="connsiteY168" fmla="*/ 877824 h 1170432"/>
                <a:gd name="connsiteX169" fmla="*/ 1650797 w 3445632"/>
                <a:gd name="connsiteY169" fmla="*/ 863194 h 1170432"/>
                <a:gd name="connsiteX170" fmla="*/ 1577645 w 3445632"/>
                <a:gd name="connsiteY170" fmla="*/ 870509 h 1170432"/>
                <a:gd name="connsiteX171" fmla="*/ 1548384 w 3445632"/>
                <a:gd name="connsiteY171" fmla="*/ 899770 h 1170432"/>
                <a:gd name="connsiteX172" fmla="*/ 1453286 w 3445632"/>
                <a:gd name="connsiteY172" fmla="*/ 885139 h 1170432"/>
                <a:gd name="connsiteX173" fmla="*/ 1431341 w 3445632"/>
                <a:gd name="connsiteY173" fmla="*/ 877824 h 1170432"/>
                <a:gd name="connsiteX174" fmla="*/ 1416710 w 3445632"/>
                <a:gd name="connsiteY174" fmla="*/ 863194 h 1170432"/>
                <a:gd name="connsiteX175" fmla="*/ 1394765 w 3445632"/>
                <a:gd name="connsiteY175" fmla="*/ 855878 h 1170432"/>
                <a:gd name="connsiteX176" fmla="*/ 1270406 w 3445632"/>
                <a:gd name="connsiteY176" fmla="*/ 841248 h 1170432"/>
                <a:gd name="connsiteX177" fmla="*/ 1241146 w 3445632"/>
                <a:gd name="connsiteY177" fmla="*/ 790042 h 1170432"/>
                <a:gd name="connsiteX178" fmla="*/ 1226515 w 3445632"/>
                <a:gd name="connsiteY178" fmla="*/ 768096 h 1170432"/>
                <a:gd name="connsiteX179" fmla="*/ 1204570 w 3445632"/>
                <a:gd name="connsiteY179" fmla="*/ 753466 h 1170432"/>
                <a:gd name="connsiteX180" fmla="*/ 1167994 w 3445632"/>
                <a:gd name="connsiteY180" fmla="*/ 716890 h 1170432"/>
                <a:gd name="connsiteX181" fmla="*/ 1131418 w 3445632"/>
                <a:gd name="connsiteY181" fmla="*/ 731520 h 1170432"/>
                <a:gd name="connsiteX182" fmla="*/ 1087526 w 3445632"/>
                <a:gd name="connsiteY182" fmla="*/ 753466 h 1170432"/>
                <a:gd name="connsiteX183" fmla="*/ 1007059 w 3445632"/>
                <a:gd name="connsiteY183" fmla="*/ 746150 h 1170432"/>
                <a:gd name="connsiteX184" fmla="*/ 985114 w 3445632"/>
                <a:gd name="connsiteY184" fmla="*/ 731520 h 1170432"/>
                <a:gd name="connsiteX185" fmla="*/ 933907 w 3445632"/>
                <a:gd name="connsiteY185" fmla="*/ 724205 h 1170432"/>
                <a:gd name="connsiteX186" fmla="*/ 882701 w 3445632"/>
                <a:gd name="connsiteY186" fmla="*/ 738835 h 1170432"/>
                <a:gd name="connsiteX187" fmla="*/ 868070 w 3445632"/>
                <a:gd name="connsiteY187" fmla="*/ 753466 h 1170432"/>
                <a:gd name="connsiteX188" fmla="*/ 860755 w 3445632"/>
                <a:gd name="connsiteY188" fmla="*/ 811987 h 1170432"/>
                <a:gd name="connsiteX189" fmla="*/ 802234 w 3445632"/>
                <a:gd name="connsiteY189" fmla="*/ 841248 h 1170432"/>
                <a:gd name="connsiteX190" fmla="*/ 560832 w 3445632"/>
                <a:gd name="connsiteY190" fmla="*/ 848563 h 1170432"/>
                <a:gd name="connsiteX191" fmla="*/ 560832 w 3445632"/>
                <a:gd name="connsiteY191" fmla="*/ 965606 h 1170432"/>
                <a:gd name="connsiteX192" fmla="*/ 575462 w 3445632"/>
                <a:gd name="connsiteY192" fmla="*/ 1009498 h 1170432"/>
                <a:gd name="connsiteX193" fmla="*/ 582778 w 3445632"/>
                <a:gd name="connsiteY193" fmla="*/ 1133856 h 1170432"/>
                <a:gd name="connsiteX194" fmla="*/ 604723 w 3445632"/>
                <a:gd name="connsiteY194" fmla="*/ 1148486 h 1170432"/>
                <a:gd name="connsiteX195" fmla="*/ 619354 w 3445632"/>
                <a:gd name="connsiteY195" fmla="*/ 1163117 h 1170432"/>
                <a:gd name="connsiteX196" fmla="*/ 641299 w 3445632"/>
                <a:gd name="connsiteY196" fmla="*/ 1170432 h 1170432"/>
                <a:gd name="connsiteX197" fmla="*/ 546202 w 3445632"/>
                <a:gd name="connsiteY197" fmla="*/ 1163117 h 1170432"/>
                <a:gd name="connsiteX198" fmla="*/ 531571 w 3445632"/>
                <a:gd name="connsiteY198" fmla="*/ 1148486 h 1170432"/>
                <a:gd name="connsiteX199" fmla="*/ 465734 w 3445632"/>
                <a:gd name="connsiteY199" fmla="*/ 1111910 h 1170432"/>
                <a:gd name="connsiteX200" fmla="*/ 429158 w 3445632"/>
                <a:gd name="connsiteY200" fmla="*/ 1104595 h 1170432"/>
                <a:gd name="connsiteX201" fmla="*/ 407213 w 3445632"/>
                <a:gd name="connsiteY201" fmla="*/ 1089965 h 1170432"/>
                <a:gd name="connsiteX202" fmla="*/ 363322 w 3445632"/>
                <a:gd name="connsiteY202" fmla="*/ 1075334 h 1170432"/>
                <a:gd name="connsiteX203" fmla="*/ 334061 w 3445632"/>
                <a:gd name="connsiteY203" fmla="*/ 1060704 h 1170432"/>
                <a:gd name="connsiteX204" fmla="*/ 334061 w 3445632"/>
                <a:gd name="connsiteY204" fmla="*/ 885139 h 1170432"/>
                <a:gd name="connsiteX205" fmla="*/ 297485 w 3445632"/>
                <a:gd name="connsiteY205" fmla="*/ 863194 h 1170432"/>
                <a:gd name="connsiteX206" fmla="*/ 282854 w 3445632"/>
                <a:gd name="connsiteY206" fmla="*/ 841248 h 1170432"/>
                <a:gd name="connsiteX207" fmla="*/ 260909 w 3445632"/>
                <a:gd name="connsiteY207" fmla="*/ 833933 h 1170432"/>
                <a:gd name="connsiteX208" fmla="*/ 238963 w 3445632"/>
                <a:gd name="connsiteY208" fmla="*/ 819302 h 1170432"/>
                <a:gd name="connsiteX209" fmla="*/ 165811 w 3445632"/>
                <a:gd name="connsiteY209" fmla="*/ 797357 h 1170432"/>
                <a:gd name="connsiteX210" fmla="*/ 151181 w 3445632"/>
                <a:gd name="connsiteY210" fmla="*/ 753466 h 1170432"/>
                <a:gd name="connsiteX211" fmla="*/ 136550 w 3445632"/>
                <a:gd name="connsiteY211" fmla="*/ 702259 h 1170432"/>
                <a:gd name="connsiteX212" fmla="*/ 114605 w 3445632"/>
                <a:gd name="connsiteY212" fmla="*/ 694944 h 1170432"/>
                <a:gd name="connsiteX213" fmla="*/ 99974 w 3445632"/>
                <a:gd name="connsiteY213" fmla="*/ 680314 h 1170432"/>
                <a:gd name="connsiteX214" fmla="*/ 56083 w 3445632"/>
                <a:gd name="connsiteY214" fmla="*/ 658368 h 1170432"/>
                <a:gd name="connsiteX215" fmla="*/ 41453 w 3445632"/>
                <a:gd name="connsiteY215" fmla="*/ 585216 h 1170432"/>
                <a:gd name="connsiteX216" fmla="*/ 12192 w 3445632"/>
                <a:gd name="connsiteY216" fmla="*/ 555955 h 1170432"/>
                <a:gd name="connsiteX217" fmla="*/ 4877 w 3445632"/>
                <a:gd name="connsiteY217" fmla="*/ 526694 h 1170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3445632" h="1170432">
                  <a:moveTo>
                    <a:pt x="4877" y="526694"/>
                  </a:moveTo>
                  <a:cubicBezTo>
                    <a:pt x="9754" y="520598"/>
                    <a:pt x="29391" y="522395"/>
                    <a:pt x="41453" y="519379"/>
                  </a:cubicBezTo>
                  <a:cubicBezTo>
                    <a:pt x="48933" y="517509"/>
                    <a:pt x="58916" y="518338"/>
                    <a:pt x="63398" y="512064"/>
                  </a:cubicBezTo>
                  <a:cubicBezTo>
                    <a:pt x="72362" y="499515"/>
                    <a:pt x="73152" y="482803"/>
                    <a:pt x="78029" y="468173"/>
                  </a:cubicBezTo>
                  <a:lnTo>
                    <a:pt x="92659" y="424282"/>
                  </a:lnTo>
                  <a:lnTo>
                    <a:pt x="99974" y="402336"/>
                  </a:lnTo>
                  <a:cubicBezTo>
                    <a:pt x="97536" y="395021"/>
                    <a:pt x="97476" y="386411"/>
                    <a:pt x="92659" y="380390"/>
                  </a:cubicBezTo>
                  <a:cubicBezTo>
                    <a:pt x="87167" y="373525"/>
                    <a:pt x="77579" y="371252"/>
                    <a:pt x="70714" y="365760"/>
                  </a:cubicBezTo>
                  <a:cubicBezTo>
                    <a:pt x="42024" y="342809"/>
                    <a:pt x="72248" y="356519"/>
                    <a:pt x="34138" y="343814"/>
                  </a:cubicBezTo>
                  <a:cubicBezTo>
                    <a:pt x="31699" y="336499"/>
                    <a:pt x="26822" y="329580"/>
                    <a:pt x="26822" y="321869"/>
                  </a:cubicBezTo>
                  <a:cubicBezTo>
                    <a:pt x="26822" y="191417"/>
                    <a:pt x="28728" y="240861"/>
                    <a:pt x="180442" y="256032"/>
                  </a:cubicBezTo>
                  <a:cubicBezTo>
                    <a:pt x="190195" y="258470"/>
                    <a:pt x="199844" y="261375"/>
                    <a:pt x="209702" y="263347"/>
                  </a:cubicBezTo>
                  <a:cubicBezTo>
                    <a:pt x="224246" y="266256"/>
                    <a:pt x="239706" y="265454"/>
                    <a:pt x="253594" y="270662"/>
                  </a:cubicBezTo>
                  <a:cubicBezTo>
                    <a:pt x="260052" y="273084"/>
                    <a:pt x="262310" y="281745"/>
                    <a:pt x="268224" y="285293"/>
                  </a:cubicBezTo>
                  <a:cubicBezTo>
                    <a:pt x="274836" y="289260"/>
                    <a:pt x="282855" y="290170"/>
                    <a:pt x="290170" y="292608"/>
                  </a:cubicBezTo>
                  <a:cubicBezTo>
                    <a:pt x="287731" y="304800"/>
                    <a:pt x="294809" y="325768"/>
                    <a:pt x="282854" y="329184"/>
                  </a:cubicBezTo>
                  <a:cubicBezTo>
                    <a:pt x="261055" y="335412"/>
                    <a:pt x="178022" y="320247"/>
                    <a:pt x="143866" y="314554"/>
                  </a:cubicBezTo>
                  <a:cubicBezTo>
                    <a:pt x="145479" y="327458"/>
                    <a:pt x="149967" y="382434"/>
                    <a:pt x="158496" y="402336"/>
                  </a:cubicBezTo>
                  <a:cubicBezTo>
                    <a:pt x="165418" y="418488"/>
                    <a:pt x="175957" y="427113"/>
                    <a:pt x="187757" y="438912"/>
                  </a:cubicBezTo>
                  <a:cubicBezTo>
                    <a:pt x="207264" y="436474"/>
                    <a:pt x="227448" y="437246"/>
                    <a:pt x="246278" y="431597"/>
                  </a:cubicBezTo>
                  <a:cubicBezTo>
                    <a:pt x="254965" y="428991"/>
                    <a:pt x="272584" y="399453"/>
                    <a:pt x="275539" y="395021"/>
                  </a:cubicBezTo>
                  <a:cubicBezTo>
                    <a:pt x="295218" y="335981"/>
                    <a:pt x="260514" y="417846"/>
                    <a:pt x="356006" y="365760"/>
                  </a:cubicBezTo>
                  <a:cubicBezTo>
                    <a:pt x="366921" y="359806"/>
                    <a:pt x="352407" y="335138"/>
                    <a:pt x="363322" y="329184"/>
                  </a:cubicBezTo>
                  <a:cubicBezTo>
                    <a:pt x="384835" y="317450"/>
                    <a:pt x="412090" y="324307"/>
                    <a:pt x="436474" y="321869"/>
                  </a:cubicBezTo>
                  <a:cubicBezTo>
                    <a:pt x="446227" y="319431"/>
                    <a:pt x="456067" y="317316"/>
                    <a:pt x="465734" y="314554"/>
                  </a:cubicBezTo>
                  <a:cubicBezTo>
                    <a:pt x="473148" y="312435"/>
                    <a:pt x="480093" y="308617"/>
                    <a:pt x="487680" y="307238"/>
                  </a:cubicBezTo>
                  <a:cubicBezTo>
                    <a:pt x="507022" y="303721"/>
                    <a:pt x="526695" y="302361"/>
                    <a:pt x="546202" y="299923"/>
                  </a:cubicBezTo>
                  <a:cubicBezTo>
                    <a:pt x="604164" y="280603"/>
                    <a:pt x="574881" y="287828"/>
                    <a:pt x="633984" y="277978"/>
                  </a:cubicBezTo>
                  <a:cubicBezTo>
                    <a:pt x="643738" y="273101"/>
                    <a:pt x="652364" y="264072"/>
                    <a:pt x="663245" y="263347"/>
                  </a:cubicBezTo>
                  <a:cubicBezTo>
                    <a:pt x="690118" y="261555"/>
                    <a:pt x="717302" y="265380"/>
                    <a:pt x="743712" y="270662"/>
                  </a:cubicBezTo>
                  <a:cubicBezTo>
                    <a:pt x="754405" y="272801"/>
                    <a:pt x="762950" y="280997"/>
                    <a:pt x="772973" y="285293"/>
                  </a:cubicBezTo>
                  <a:cubicBezTo>
                    <a:pt x="780060" y="288330"/>
                    <a:pt x="787603" y="290170"/>
                    <a:pt x="794918" y="292608"/>
                  </a:cubicBezTo>
                  <a:cubicBezTo>
                    <a:pt x="812527" y="239786"/>
                    <a:pt x="793385" y="302578"/>
                    <a:pt x="809549" y="197510"/>
                  </a:cubicBezTo>
                  <a:cubicBezTo>
                    <a:pt x="810721" y="189889"/>
                    <a:pt x="810448" y="179842"/>
                    <a:pt x="816864" y="175565"/>
                  </a:cubicBezTo>
                  <a:cubicBezTo>
                    <a:pt x="827209" y="168668"/>
                    <a:pt x="841248" y="170688"/>
                    <a:pt x="853440" y="168250"/>
                  </a:cubicBezTo>
                  <a:cubicBezTo>
                    <a:pt x="863194" y="173127"/>
                    <a:pt x="874990" y="175169"/>
                    <a:pt x="882701" y="182880"/>
                  </a:cubicBezTo>
                  <a:cubicBezTo>
                    <a:pt x="888154" y="188333"/>
                    <a:pt x="886568" y="197929"/>
                    <a:pt x="890016" y="204826"/>
                  </a:cubicBezTo>
                  <a:cubicBezTo>
                    <a:pt x="893948" y="212689"/>
                    <a:pt x="899769" y="219456"/>
                    <a:pt x="904646" y="226771"/>
                  </a:cubicBezTo>
                  <a:cubicBezTo>
                    <a:pt x="919453" y="223810"/>
                    <a:pt x="948257" y="225082"/>
                    <a:pt x="955853" y="204826"/>
                  </a:cubicBezTo>
                  <a:cubicBezTo>
                    <a:pt x="961061" y="190938"/>
                    <a:pt x="955809" y="173812"/>
                    <a:pt x="963168" y="160934"/>
                  </a:cubicBezTo>
                  <a:cubicBezTo>
                    <a:pt x="966994" y="154239"/>
                    <a:pt x="977527" y="154998"/>
                    <a:pt x="985114" y="153619"/>
                  </a:cubicBezTo>
                  <a:cubicBezTo>
                    <a:pt x="1004456" y="150102"/>
                    <a:pt x="1024128" y="148742"/>
                    <a:pt x="1043635" y="146304"/>
                  </a:cubicBezTo>
                  <a:cubicBezTo>
                    <a:pt x="1078349" y="111590"/>
                    <a:pt x="1059810" y="121405"/>
                    <a:pt x="1094842" y="109728"/>
                  </a:cubicBezTo>
                  <a:cubicBezTo>
                    <a:pt x="1139581" y="79902"/>
                    <a:pt x="1101339" y="100440"/>
                    <a:pt x="1189939" y="87782"/>
                  </a:cubicBezTo>
                  <a:cubicBezTo>
                    <a:pt x="1199892" y="86360"/>
                    <a:pt x="1209308" y="82265"/>
                    <a:pt x="1219200" y="80467"/>
                  </a:cubicBezTo>
                  <a:cubicBezTo>
                    <a:pt x="1236164" y="77383"/>
                    <a:pt x="1253337" y="75590"/>
                    <a:pt x="1270406" y="73152"/>
                  </a:cubicBezTo>
                  <a:cubicBezTo>
                    <a:pt x="1275283" y="68275"/>
                    <a:pt x="1281953" y="64691"/>
                    <a:pt x="1285037" y="58522"/>
                  </a:cubicBezTo>
                  <a:cubicBezTo>
                    <a:pt x="1291934" y="44728"/>
                    <a:pt x="1285036" y="19507"/>
                    <a:pt x="1299667" y="14630"/>
                  </a:cubicBezTo>
                  <a:cubicBezTo>
                    <a:pt x="1331151" y="4136"/>
                    <a:pt x="1314132" y="9185"/>
                    <a:pt x="1350874" y="0"/>
                  </a:cubicBezTo>
                  <a:cubicBezTo>
                    <a:pt x="1355751" y="7315"/>
                    <a:pt x="1358887" y="16157"/>
                    <a:pt x="1365504" y="21946"/>
                  </a:cubicBezTo>
                  <a:cubicBezTo>
                    <a:pt x="1381023" y="35525"/>
                    <a:pt x="1407970" y="54398"/>
                    <a:pt x="1431341" y="58522"/>
                  </a:cubicBezTo>
                  <a:cubicBezTo>
                    <a:pt x="1465300" y="64515"/>
                    <a:pt x="1499616" y="68275"/>
                    <a:pt x="1533754" y="73152"/>
                  </a:cubicBezTo>
                  <a:cubicBezTo>
                    <a:pt x="1531315" y="82906"/>
                    <a:pt x="1532874" y="94689"/>
                    <a:pt x="1526438" y="102413"/>
                  </a:cubicBezTo>
                  <a:cubicBezTo>
                    <a:pt x="1516371" y="114493"/>
                    <a:pt x="1481770" y="120895"/>
                    <a:pt x="1467917" y="124358"/>
                  </a:cubicBezTo>
                  <a:cubicBezTo>
                    <a:pt x="1465479" y="131673"/>
                    <a:pt x="1453556" y="143172"/>
                    <a:pt x="1460602" y="146304"/>
                  </a:cubicBezTo>
                  <a:cubicBezTo>
                    <a:pt x="1497234" y="162585"/>
                    <a:pt x="1554427" y="151035"/>
                    <a:pt x="1592275" y="146304"/>
                  </a:cubicBezTo>
                  <a:cubicBezTo>
                    <a:pt x="1661935" y="123084"/>
                    <a:pt x="1613398" y="126432"/>
                    <a:pt x="1658112" y="146304"/>
                  </a:cubicBezTo>
                  <a:cubicBezTo>
                    <a:pt x="1672205" y="152567"/>
                    <a:pt x="1702003" y="160934"/>
                    <a:pt x="1702003" y="160934"/>
                  </a:cubicBezTo>
                  <a:cubicBezTo>
                    <a:pt x="1733702" y="156057"/>
                    <a:pt x="1765986" y="154082"/>
                    <a:pt x="1797101" y="146304"/>
                  </a:cubicBezTo>
                  <a:cubicBezTo>
                    <a:pt x="1805630" y="144172"/>
                    <a:pt x="1810274" y="132259"/>
                    <a:pt x="1819046" y="131674"/>
                  </a:cubicBezTo>
                  <a:cubicBezTo>
                    <a:pt x="1848343" y="129721"/>
                    <a:pt x="1877568" y="136551"/>
                    <a:pt x="1906829" y="138989"/>
                  </a:cubicBezTo>
                  <a:cubicBezTo>
                    <a:pt x="1919021" y="151181"/>
                    <a:pt x="1933841" y="161219"/>
                    <a:pt x="1943405" y="175565"/>
                  </a:cubicBezTo>
                  <a:cubicBezTo>
                    <a:pt x="1948282" y="182880"/>
                    <a:pt x="1951170" y="192018"/>
                    <a:pt x="1958035" y="197510"/>
                  </a:cubicBezTo>
                  <a:cubicBezTo>
                    <a:pt x="1964056" y="202327"/>
                    <a:pt x="1973084" y="201377"/>
                    <a:pt x="1979981" y="204826"/>
                  </a:cubicBezTo>
                  <a:cubicBezTo>
                    <a:pt x="2036696" y="233184"/>
                    <a:pt x="1968716" y="208387"/>
                    <a:pt x="2023872" y="226771"/>
                  </a:cubicBezTo>
                  <a:cubicBezTo>
                    <a:pt x="2048256" y="221894"/>
                    <a:pt x="2089161" y="235732"/>
                    <a:pt x="2097024" y="212141"/>
                  </a:cubicBezTo>
                  <a:cubicBezTo>
                    <a:pt x="2099462" y="204826"/>
                    <a:pt x="2100372" y="196807"/>
                    <a:pt x="2104339" y="190195"/>
                  </a:cubicBezTo>
                  <a:cubicBezTo>
                    <a:pt x="2121621" y="161393"/>
                    <a:pt x="2153616" y="171715"/>
                    <a:pt x="2184806" y="168250"/>
                  </a:cubicBezTo>
                  <a:cubicBezTo>
                    <a:pt x="2189683" y="163373"/>
                    <a:pt x="2192540" y="153619"/>
                    <a:pt x="2199437" y="153619"/>
                  </a:cubicBezTo>
                  <a:cubicBezTo>
                    <a:pt x="2224304" y="153619"/>
                    <a:pt x="2248359" y="162658"/>
                    <a:pt x="2272589" y="168250"/>
                  </a:cubicBezTo>
                  <a:cubicBezTo>
                    <a:pt x="2280102" y="169984"/>
                    <a:pt x="2287637" y="172117"/>
                    <a:pt x="2294534" y="175565"/>
                  </a:cubicBezTo>
                  <a:cubicBezTo>
                    <a:pt x="2302398" y="179497"/>
                    <a:pt x="2307951" y="188063"/>
                    <a:pt x="2316480" y="190195"/>
                  </a:cubicBezTo>
                  <a:cubicBezTo>
                    <a:pt x="2337901" y="195550"/>
                    <a:pt x="2360371" y="195072"/>
                    <a:pt x="2382317" y="197510"/>
                  </a:cubicBezTo>
                  <a:cubicBezTo>
                    <a:pt x="2472531" y="227583"/>
                    <a:pt x="2410805" y="211371"/>
                    <a:pt x="2572512" y="219456"/>
                  </a:cubicBezTo>
                  <a:cubicBezTo>
                    <a:pt x="2625941" y="237265"/>
                    <a:pt x="2601442" y="230345"/>
                    <a:pt x="2645664" y="241402"/>
                  </a:cubicBezTo>
                  <a:cubicBezTo>
                    <a:pt x="2652979" y="246279"/>
                    <a:pt x="2659977" y="251670"/>
                    <a:pt x="2667610" y="256032"/>
                  </a:cubicBezTo>
                  <a:cubicBezTo>
                    <a:pt x="2722713" y="287519"/>
                    <a:pt x="2709335" y="269831"/>
                    <a:pt x="2806598" y="263347"/>
                  </a:cubicBezTo>
                  <a:cubicBezTo>
                    <a:pt x="2860850" y="245264"/>
                    <a:pt x="2832592" y="251605"/>
                    <a:pt x="2938272" y="263347"/>
                  </a:cubicBezTo>
                  <a:cubicBezTo>
                    <a:pt x="2945936" y="264199"/>
                    <a:pt x="2952804" y="268544"/>
                    <a:pt x="2960218" y="270662"/>
                  </a:cubicBezTo>
                  <a:cubicBezTo>
                    <a:pt x="2969885" y="273424"/>
                    <a:pt x="2979462" y="277107"/>
                    <a:pt x="2989478" y="277978"/>
                  </a:cubicBezTo>
                  <a:cubicBezTo>
                    <a:pt x="3035697" y="281997"/>
                    <a:pt x="3082137" y="282855"/>
                    <a:pt x="3128467" y="285293"/>
                  </a:cubicBezTo>
                  <a:cubicBezTo>
                    <a:pt x="3157728" y="290170"/>
                    <a:pt x="3188108" y="290542"/>
                    <a:pt x="3216250" y="299923"/>
                  </a:cubicBezTo>
                  <a:cubicBezTo>
                    <a:pt x="3223565" y="302361"/>
                    <a:pt x="3230668" y="305565"/>
                    <a:pt x="3238195" y="307238"/>
                  </a:cubicBezTo>
                  <a:cubicBezTo>
                    <a:pt x="3252674" y="310456"/>
                    <a:pt x="3267607" y="311336"/>
                    <a:pt x="3282086" y="314554"/>
                  </a:cubicBezTo>
                  <a:cubicBezTo>
                    <a:pt x="3358415" y="331517"/>
                    <a:pt x="3234857" y="309653"/>
                    <a:pt x="3333293" y="336499"/>
                  </a:cubicBezTo>
                  <a:cubicBezTo>
                    <a:pt x="3349927" y="341036"/>
                    <a:pt x="3367430" y="341376"/>
                    <a:pt x="3384499" y="343814"/>
                  </a:cubicBezTo>
                  <a:cubicBezTo>
                    <a:pt x="3391814" y="346253"/>
                    <a:pt x="3400521" y="346193"/>
                    <a:pt x="3406445" y="351130"/>
                  </a:cubicBezTo>
                  <a:cubicBezTo>
                    <a:pt x="3426884" y="368163"/>
                    <a:pt x="3428413" y="380460"/>
                    <a:pt x="3435706" y="402336"/>
                  </a:cubicBezTo>
                  <a:cubicBezTo>
                    <a:pt x="3433267" y="424282"/>
                    <a:pt x="3445632" y="454379"/>
                    <a:pt x="3428390" y="468173"/>
                  </a:cubicBezTo>
                  <a:cubicBezTo>
                    <a:pt x="3411148" y="481967"/>
                    <a:pt x="3384206" y="465188"/>
                    <a:pt x="3362554" y="460858"/>
                  </a:cubicBezTo>
                  <a:cubicBezTo>
                    <a:pt x="3347431" y="457833"/>
                    <a:pt x="3318662" y="446227"/>
                    <a:pt x="3318662" y="446227"/>
                  </a:cubicBezTo>
                  <a:cubicBezTo>
                    <a:pt x="3306470" y="448665"/>
                    <a:pt x="3292431" y="446645"/>
                    <a:pt x="3282086" y="453542"/>
                  </a:cubicBezTo>
                  <a:cubicBezTo>
                    <a:pt x="3275670" y="457819"/>
                    <a:pt x="3274771" y="467777"/>
                    <a:pt x="3274771" y="475488"/>
                  </a:cubicBezTo>
                  <a:cubicBezTo>
                    <a:pt x="3274771" y="497722"/>
                    <a:pt x="3285127" y="497576"/>
                    <a:pt x="3296717" y="512064"/>
                  </a:cubicBezTo>
                  <a:cubicBezTo>
                    <a:pt x="3302209" y="518929"/>
                    <a:pt x="3306470" y="526695"/>
                    <a:pt x="3311347" y="534010"/>
                  </a:cubicBezTo>
                  <a:cubicBezTo>
                    <a:pt x="3308909" y="541325"/>
                    <a:pt x="3308849" y="549934"/>
                    <a:pt x="3304032" y="555955"/>
                  </a:cubicBezTo>
                  <a:cubicBezTo>
                    <a:pt x="3298540" y="562820"/>
                    <a:pt x="3290790" y="569343"/>
                    <a:pt x="3282086" y="570586"/>
                  </a:cubicBezTo>
                  <a:cubicBezTo>
                    <a:pt x="3238569" y="576803"/>
                    <a:pt x="3194304" y="575463"/>
                    <a:pt x="3150413" y="577901"/>
                  </a:cubicBezTo>
                  <a:cubicBezTo>
                    <a:pt x="3112360" y="615954"/>
                    <a:pt x="3134678" y="604457"/>
                    <a:pt x="3084576" y="614477"/>
                  </a:cubicBezTo>
                  <a:cubicBezTo>
                    <a:pt x="3087014" y="621792"/>
                    <a:pt x="3087924" y="629810"/>
                    <a:pt x="3091891" y="636422"/>
                  </a:cubicBezTo>
                  <a:cubicBezTo>
                    <a:pt x="3103073" y="655059"/>
                    <a:pt x="3117996" y="653826"/>
                    <a:pt x="3135782" y="665683"/>
                  </a:cubicBezTo>
                  <a:cubicBezTo>
                    <a:pt x="3148291" y="674022"/>
                    <a:pt x="3157217" y="690519"/>
                    <a:pt x="3165043" y="702259"/>
                  </a:cubicBezTo>
                  <a:cubicBezTo>
                    <a:pt x="3169920" y="721766"/>
                    <a:pt x="3181895" y="740796"/>
                    <a:pt x="3179674" y="760781"/>
                  </a:cubicBezTo>
                  <a:cubicBezTo>
                    <a:pt x="3169652" y="850974"/>
                    <a:pt x="3174555" y="804647"/>
                    <a:pt x="3165043" y="899770"/>
                  </a:cubicBezTo>
                  <a:cubicBezTo>
                    <a:pt x="3163134" y="899293"/>
                    <a:pt x="3118606" y="888954"/>
                    <a:pt x="3113837" y="885139"/>
                  </a:cubicBezTo>
                  <a:cubicBezTo>
                    <a:pt x="3106972" y="879647"/>
                    <a:pt x="3104083" y="870509"/>
                    <a:pt x="3099206" y="863194"/>
                  </a:cubicBezTo>
                  <a:cubicBezTo>
                    <a:pt x="3089617" y="834425"/>
                    <a:pt x="3088672" y="818758"/>
                    <a:pt x="3069946" y="797357"/>
                  </a:cubicBezTo>
                  <a:cubicBezTo>
                    <a:pt x="3058592" y="784381"/>
                    <a:pt x="3050097" y="764963"/>
                    <a:pt x="3033370" y="760781"/>
                  </a:cubicBezTo>
                  <a:lnTo>
                    <a:pt x="3004109" y="753466"/>
                  </a:lnTo>
                  <a:cubicBezTo>
                    <a:pt x="2999232" y="746151"/>
                    <a:pt x="2996343" y="737012"/>
                    <a:pt x="2989478" y="731520"/>
                  </a:cubicBezTo>
                  <a:cubicBezTo>
                    <a:pt x="2983457" y="726703"/>
                    <a:pt x="2972985" y="729657"/>
                    <a:pt x="2967533" y="724205"/>
                  </a:cubicBezTo>
                  <a:cubicBezTo>
                    <a:pt x="2962081" y="718752"/>
                    <a:pt x="2964185" y="708871"/>
                    <a:pt x="2960218" y="702259"/>
                  </a:cubicBezTo>
                  <a:cubicBezTo>
                    <a:pt x="2956670" y="696345"/>
                    <a:pt x="2950464" y="692506"/>
                    <a:pt x="2945587" y="687629"/>
                  </a:cubicBezTo>
                  <a:cubicBezTo>
                    <a:pt x="2943149" y="680314"/>
                    <a:pt x="2938272" y="673394"/>
                    <a:pt x="2938272" y="665683"/>
                  </a:cubicBezTo>
                  <a:cubicBezTo>
                    <a:pt x="2938272" y="642372"/>
                    <a:pt x="2948629" y="644559"/>
                    <a:pt x="2960218" y="629107"/>
                  </a:cubicBezTo>
                  <a:cubicBezTo>
                    <a:pt x="3009844" y="562938"/>
                    <a:pt x="2970556" y="604136"/>
                    <a:pt x="3004109" y="570586"/>
                  </a:cubicBezTo>
                  <a:cubicBezTo>
                    <a:pt x="3001671" y="548640"/>
                    <a:pt x="3002604" y="526052"/>
                    <a:pt x="2996794" y="504749"/>
                  </a:cubicBezTo>
                  <a:cubicBezTo>
                    <a:pt x="2994979" y="498095"/>
                    <a:pt x="2988332" y="493202"/>
                    <a:pt x="2982163" y="490118"/>
                  </a:cubicBezTo>
                  <a:cubicBezTo>
                    <a:pt x="2968369" y="483221"/>
                    <a:pt x="2938272" y="475488"/>
                    <a:pt x="2938272" y="475488"/>
                  </a:cubicBezTo>
                  <a:cubicBezTo>
                    <a:pt x="2913888" y="477926"/>
                    <a:pt x="2884464" y="467758"/>
                    <a:pt x="2865120" y="482803"/>
                  </a:cubicBezTo>
                  <a:cubicBezTo>
                    <a:pt x="2853412" y="491909"/>
                    <a:pt x="2872435" y="511862"/>
                    <a:pt x="2872435" y="526694"/>
                  </a:cubicBezTo>
                  <a:cubicBezTo>
                    <a:pt x="2872435" y="536748"/>
                    <a:pt x="2867301" y="546141"/>
                    <a:pt x="2865120" y="555955"/>
                  </a:cubicBezTo>
                  <a:cubicBezTo>
                    <a:pt x="2862423" y="568092"/>
                    <a:pt x="2860243" y="580339"/>
                    <a:pt x="2857805" y="592531"/>
                  </a:cubicBezTo>
                  <a:cubicBezTo>
                    <a:pt x="2818791" y="590093"/>
                    <a:pt x="2779852" y="585216"/>
                    <a:pt x="2740762" y="585216"/>
                  </a:cubicBezTo>
                  <a:cubicBezTo>
                    <a:pt x="2707606" y="585216"/>
                    <a:pt x="2712290" y="595531"/>
                    <a:pt x="2689555" y="614477"/>
                  </a:cubicBezTo>
                  <a:cubicBezTo>
                    <a:pt x="2665762" y="634304"/>
                    <a:pt x="2664213" y="629786"/>
                    <a:pt x="2631034" y="636422"/>
                  </a:cubicBezTo>
                  <a:cubicBezTo>
                    <a:pt x="2624150" y="641012"/>
                    <a:pt x="2591589" y="658655"/>
                    <a:pt x="2594458" y="672998"/>
                  </a:cubicBezTo>
                  <a:cubicBezTo>
                    <a:pt x="2596182" y="681619"/>
                    <a:pt x="2608770" y="683267"/>
                    <a:pt x="2616403" y="687629"/>
                  </a:cubicBezTo>
                  <a:cubicBezTo>
                    <a:pt x="2641711" y="702091"/>
                    <a:pt x="2642991" y="701368"/>
                    <a:pt x="2667610" y="709574"/>
                  </a:cubicBezTo>
                  <a:cubicBezTo>
                    <a:pt x="2674925" y="714451"/>
                    <a:pt x="2682690" y="718713"/>
                    <a:pt x="2689555" y="724205"/>
                  </a:cubicBezTo>
                  <a:cubicBezTo>
                    <a:pt x="2694941" y="728513"/>
                    <a:pt x="2698272" y="735287"/>
                    <a:pt x="2704186" y="738835"/>
                  </a:cubicBezTo>
                  <a:cubicBezTo>
                    <a:pt x="2710798" y="742802"/>
                    <a:pt x="2718816" y="743712"/>
                    <a:pt x="2726131" y="746150"/>
                  </a:cubicBezTo>
                  <a:cubicBezTo>
                    <a:pt x="2731008" y="751027"/>
                    <a:pt x="2737213" y="754867"/>
                    <a:pt x="2740762" y="760781"/>
                  </a:cubicBezTo>
                  <a:cubicBezTo>
                    <a:pt x="2769253" y="808265"/>
                    <a:pt x="2725634" y="760282"/>
                    <a:pt x="2762707" y="797357"/>
                  </a:cubicBezTo>
                  <a:cubicBezTo>
                    <a:pt x="2765145" y="809549"/>
                    <a:pt x="2764877" y="822614"/>
                    <a:pt x="2770022" y="833933"/>
                  </a:cubicBezTo>
                  <a:cubicBezTo>
                    <a:pt x="2783809" y="864264"/>
                    <a:pt x="2794419" y="872961"/>
                    <a:pt x="2813914" y="892454"/>
                  </a:cubicBezTo>
                  <a:cubicBezTo>
                    <a:pt x="2816352" y="899769"/>
                    <a:pt x="2819556" y="906873"/>
                    <a:pt x="2821229" y="914400"/>
                  </a:cubicBezTo>
                  <a:cubicBezTo>
                    <a:pt x="2828526" y="947236"/>
                    <a:pt x="2832337" y="992431"/>
                    <a:pt x="2835859" y="1024128"/>
                  </a:cubicBezTo>
                  <a:cubicBezTo>
                    <a:pt x="2834286" y="1031993"/>
                    <a:pt x="2827977" y="1071404"/>
                    <a:pt x="2821229" y="1082650"/>
                  </a:cubicBezTo>
                  <a:cubicBezTo>
                    <a:pt x="2817681" y="1088564"/>
                    <a:pt x="2811475" y="1092403"/>
                    <a:pt x="2806598" y="1097280"/>
                  </a:cubicBezTo>
                  <a:cubicBezTo>
                    <a:pt x="2804160" y="1104595"/>
                    <a:pt x="2804100" y="1113205"/>
                    <a:pt x="2799283" y="1119226"/>
                  </a:cubicBezTo>
                  <a:cubicBezTo>
                    <a:pt x="2784932" y="1137165"/>
                    <a:pt x="2760588" y="1137206"/>
                    <a:pt x="2740762" y="1141171"/>
                  </a:cubicBezTo>
                  <a:cubicBezTo>
                    <a:pt x="2689555" y="1124103"/>
                    <a:pt x="2701747" y="1141172"/>
                    <a:pt x="2689555" y="1104595"/>
                  </a:cubicBezTo>
                  <a:cubicBezTo>
                    <a:pt x="2687117" y="1070457"/>
                    <a:pt x="2690541" y="1035385"/>
                    <a:pt x="2682240" y="1002182"/>
                  </a:cubicBezTo>
                  <a:cubicBezTo>
                    <a:pt x="2680108" y="993653"/>
                    <a:pt x="2668328" y="991123"/>
                    <a:pt x="2660294" y="987552"/>
                  </a:cubicBezTo>
                  <a:cubicBezTo>
                    <a:pt x="2646201" y="981289"/>
                    <a:pt x="2631033" y="977799"/>
                    <a:pt x="2616403" y="972922"/>
                  </a:cubicBezTo>
                  <a:lnTo>
                    <a:pt x="2572512" y="958291"/>
                  </a:lnTo>
                  <a:lnTo>
                    <a:pt x="2550566" y="950976"/>
                  </a:lnTo>
                  <a:lnTo>
                    <a:pt x="2528621" y="943661"/>
                  </a:lnTo>
                  <a:cubicBezTo>
                    <a:pt x="2503862" y="927154"/>
                    <a:pt x="2507051" y="933344"/>
                    <a:pt x="2492045" y="907085"/>
                  </a:cubicBezTo>
                  <a:cubicBezTo>
                    <a:pt x="2486635" y="897617"/>
                    <a:pt x="2485125" y="885535"/>
                    <a:pt x="2477414" y="877824"/>
                  </a:cubicBezTo>
                  <a:cubicBezTo>
                    <a:pt x="2471962" y="872372"/>
                    <a:pt x="2462784" y="872947"/>
                    <a:pt x="2455469" y="870509"/>
                  </a:cubicBezTo>
                  <a:cubicBezTo>
                    <a:pt x="2450592" y="865632"/>
                    <a:pt x="2447007" y="858962"/>
                    <a:pt x="2440838" y="855878"/>
                  </a:cubicBezTo>
                  <a:cubicBezTo>
                    <a:pt x="2427044" y="848981"/>
                    <a:pt x="2396947" y="841248"/>
                    <a:pt x="2396947" y="841248"/>
                  </a:cubicBezTo>
                  <a:cubicBezTo>
                    <a:pt x="2394509" y="833933"/>
                    <a:pt x="2393909" y="825718"/>
                    <a:pt x="2389632" y="819302"/>
                  </a:cubicBezTo>
                  <a:cubicBezTo>
                    <a:pt x="2381545" y="807172"/>
                    <a:pt x="2359232" y="789472"/>
                    <a:pt x="2345741" y="782726"/>
                  </a:cubicBezTo>
                  <a:cubicBezTo>
                    <a:pt x="2338844" y="779277"/>
                    <a:pt x="2331110" y="777849"/>
                    <a:pt x="2323795" y="775411"/>
                  </a:cubicBezTo>
                  <a:cubicBezTo>
                    <a:pt x="2299411" y="777849"/>
                    <a:pt x="2266472" y="764019"/>
                    <a:pt x="2250643" y="782726"/>
                  </a:cubicBezTo>
                  <a:cubicBezTo>
                    <a:pt x="2170461" y="877487"/>
                    <a:pt x="2314343" y="880654"/>
                    <a:pt x="2192122" y="863194"/>
                  </a:cubicBezTo>
                  <a:cubicBezTo>
                    <a:pt x="2177491" y="865632"/>
                    <a:pt x="2162301" y="865819"/>
                    <a:pt x="2148230" y="870509"/>
                  </a:cubicBezTo>
                  <a:cubicBezTo>
                    <a:pt x="2139890" y="873289"/>
                    <a:pt x="2134148" y="881207"/>
                    <a:pt x="2126285" y="885139"/>
                  </a:cubicBezTo>
                  <a:cubicBezTo>
                    <a:pt x="2119388" y="888587"/>
                    <a:pt x="2111654" y="890016"/>
                    <a:pt x="2104339" y="892454"/>
                  </a:cubicBezTo>
                  <a:cubicBezTo>
                    <a:pt x="2065325" y="890016"/>
                    <a:pt x="2026085" y="889987"/>
                    <a:pt x="1987296" y="885139"/>
                  </a:cubicBezTo>
                  <a:cubicBezTo>
                    <a:pt x="1967344" y="882645"/>
                    <a:pt x="1948759" y="872729"/>
                    <a:pt x="1928774" y="870509"/>
                  </a:cubicBezTo>
                  <a:lnTo>
                    <a:pt x="1862938" y="863194"/>
                  </a:lnTo>
                  <a:cubicBezTo>
                    <a:pt x="1828121" y="839982"/>
                    <a:pt x="1854674" y="854131"/>
                    <a:pt x="1811731" y="841248"/>
                  </a:cubicBezTo>
                  <a:cubicBezTo>
                    <a:pt x="1796960" y="836817"/>
                    <a:pt x="1767840" y="826618"/>
                    <a:pt x="1767840" y="826618"/>
                  </a:cubicBezTo>
                  <a:cubicBezTo>
                    <a:pt x="1721260" y="842144"/>
                    <a:pt x="1767447" y="819892"/>
                    <a:pt x="1738579" y="863194"/>
                  </a:cubicBezTo>
                  <a:cubicBezTo>
                    <a:pt x="1733702" y="870509"/>
                    <a:pt x="1723949" y="872947"/>
                    <a:pt x="1716634" y="877824"/>
                  </a:cubicBezTo>
                  <a:cubicBezTo>
                    <a:pt x="1705349" y="875003"/>
                    <a:pt x="1660084" y="863194"/>
                    <a:pt x="1650797" y="863194"/>
                  </a:cubicBezTo>
                  <a:cubicBezTo>
                    <a:pt x="1626291" y="863194"/>
                    <a:pt x="1602029" y="868071"/>
                    <a:pt x="1577645" y="870509"/>
                  </a:cubicBezTo>
                  <a:cubicBezTo>
                    <a:pt x="1567891" y="880263"/>
                    <a:pt x="1562071" y="901481"/>
                    <a:pt x="1548384" y="899770"/>
                  </a:cubicBezTo>
                  <a:cubicBezTo>
                    <a:pt x="1512855" y="895328"/>
                    <a:pt x="1486794" y="893516"/>
                    <a:pt x="1453286" y="885139"/>
                  </a:cubicBezTo>
                  <a:cubicBezTo>
                    <a:pt x="1445806" y="883269"/>
                    <a:pt x="1438656" y="880262"/>
                    <a:pt x="1431341" y="877824"/>
                  </a:cubicBezTo>
                  <a:cubicBezTo>
                    <a:pt x="1426464" y="872947"/>
                    <a:pt x="1422624" y="866742"/>
                    <a:pt x="1416710" y="863194"/>
                  </a:cubicBezTo>
                  <a:cubicBezTo>
                    <a:pt x="1410098" y="859227"/>
                    <a:pt x="1402179" y="857996"/>
                    <a:pt x="1394765" y="855878"/>
                  </a:cubicBezTo>
                  <a:cubicBezTo>
                    <a:pt x="1344947" y="841644"/>
                    <a:pt x="1342999" y="846832"/>
                    <a:pt x="1270406" y="841248"/>
                  </a:cubicBezTo>
                  <a:cubicBezTo>
                    <a:pt x="1258536" y="805636"/>
                    <a:pt x="1268824" y="828792"/>
                    <a:pt x="1241146" y="790042"/>
                  </a:cubicBezTo>
                  <a:cubicBezTo>
                    <a:pt x="1236036" y="782888"/>
                    <a:pt x="1232732" y="774313"/>
                    <a:pt x="1226515" y="768096"/>
                  </a:cubicBezTo>
                  <a:cubicBezTo>
                    <a:pt x="1220298" y="761879"/>
                    <a:pt x="1211186" y="759255"/>
                    <a:pt x="1204570" y="753466"/>
                  </a:cubicBezTo>
                  <a:cubicBezTo>
                    <a:pt x="1191594" y="742112"/>
                    <a:pt x="1167994" y="716890"/>
                    <a:pt x="1167994" y="716890"/>
                  </a:cubicBezTo>
                  <a:cubicBezTo>
                    <a:pt x="1155802" y="721767"/>
                    <a:pt x="1143163" y="725648"/>
                    <a:pt x="1131418" y="731520"/>
                  </a:cubicBezTo>
                  <a:cubicBezTo>
                    <a:pt x="1074688" y="759884"/>
                    <a:pt x="1142693" y="735075"/>
                    <a:pt x="1087526" y="753466"/>
                  </a:cubicBezTo>
                  <a:cubicBezTo>
                    <a:pt x="1060704" y="751027"/>
                    <a:pt x="1033394" y="751793"/>
                    <a:pt x="1007059" y="746150"/>
                  </a:cubicBezTo>
                  <a:cubicBezTo>
                    <a:pt x="998463" y="744308"/>
                    <a:pt x="993535" y="734046"/>
                    <a:pt x="985114" y="731520"/>
                  </a:cubicBezTo>
                  <a:cubicBezTo>
                    <a:pt x="968599" y="726566"/>
                    <a:pt x="950976" y="726643"/>
                    <a:pt x="933907" y="724205"/>
                  </a:cubicBezTo>
                  <a:cubicBezTo>
                    <a:pt x="928441" y="725571"/>
                    <a:pt x="890197" y="734337"/>
                    <a:pt x="882701" y="738835"/>
                  </a:cubicBezTo>
                  <a:cubicBezTo>
                    <a:pt x="876787" y="742384"/>
                    <a:pt x="872947" y="748589"/>
                    <a:pt x="868070" y="753466"/>
                  </a:cubicBezTo>
                  <a:cubicBezTo>
                    <a:pt x="865632" y="772973"/>
                    <a:pt x="866404" y="793157"/>
                    <a:pt x="860755" y="811987"/>
                  </a:cubicBezTo>
                  <a:cubicBezTo>
                    <a:pt x="855328" y="830079"/>
                    <a:pt x="807708" y="841082"/>
                    <a:pt x="802234" y="841248"/>
                  </a:cubicBezTo>
                  <a:lnTo>
                    <a:pt x="560832" y="848563"/>
                  </a:lnTo>
                  <a:cubicBezTo>
                    <a:pt x="544833" y="896561"/>
                    <a:pt x="547278" y="879763"/>
                    <a:pt x="560832" y="965606"/>
                  </a:cubicBezTo>
                  <a:cubicBezTo>
                    <a:pt x="563237" y="980839"/>
                    <a:pt x="575462" y="1009498"/>
                    <a:pt x="575462" y="1009498"/>
                  </a:cubicBezTo>
                  <a:cubicBezTo>
                    <a:pt x="570629" y="1057829"/>
                    <a:pt x="558337" y="1089863"/>
                    <a:pt x="582778" y="1133856"/>
                  </a:cubicBezTo>
                  <a:cubicBezTo>
                    <a:pt x="587048" y="1141541"/>
                    <a:pt x="597858" y="1142994"/>
                    <a:pt x="604723" y="1148486"/>
                  </a:cubicBezTo>
                  <a:cubicBezTo>
                    <a:pt x="610109" y="1152795"/>
                    <a:pt x="613440" y="1159568"/>
                    <a:pt x="619354" y="1163117"/>
                  </a:cubicBezTo>
                  <a:cubicBezTo>
                    <a:pt x="625966" y="1167084"/>
                    <a:pt x="649010" y="1170432"/>
                    <a:pt x="641299" y="1170432"/>
                  </a:cubicBezTo>
                  <a:cubicBezTo>
                    <a:pt x="609506" y="1170432"/>
                    <a:pt x="577901" y="1165555"/>
                    <a:pt x="546202" y="1163117"/>
                  </a:cubicBezTo>
                  <a:cubicBezTo>
                    <a:pt x="541325" y="1158240"/>
                    <a:pt x="537089" y="1152624"/>
                    <a:pt x="531571" y="1148486"/>
                  </a:cubicBezTo>
                  <a:cubicBezTo>
                    <a:pt x="504334" y="1128058"/>
                    <a:pt x="494244" y="1119038"/>
                    <a:pt x="465734" y="1111910"/>
                  </a:cubicBezTo>
                  <a:cubicBezTo>
                    <a:pt x="453672" y="1108894"/>
                    <a:pt x="441350" y="1107033"/>
                    <a:pt x="429158" y="1104595"/>
                  </a:cubicBezTo>
                  <a:cubicBezTo>
                    <a:pt x="421843" y="1099718"/>
                    <a:pt x="415247" y="1093536"/>
                    <a:pt x="407213" y="1089965"/>
                  </a:cubicBezTo>
                  <a:cubicBezTo>
                    <a:pt x="393120" y="1083702"/>
                    <a:pt x="377116" y="1082231"/>
                    <a:pt x="363322" y="1075334"/>
                  </a:cubicBezTo>
                  <a:lnTo>
                    <a:pt x="334061" y="1060704"/>
                  </a:lnTo>
                  <a:cubicBezTo>
                    <a:pt x="339523" y="995162"/>
                    <a:pt x="348106" y="950681"/>
                    <a:pt x="334061" y="885139"/>
                  </a:cubicBezTo>
                  <a:cubicBezTo>
                    <a:pt x="330971" y="870722"/>
                    <a:pt x="306974" y="866357"/>
                    <a:pt x="297485" y="863194"/>
                  </a:cubicBezTo>
                  <a:cubicBezTo>
                    <a:pt x="292608" y="855879"/>
                    <a:pt x="289719" y="846740"/>
                    <a:pt x="282854" y="841248"/>
                  </a:cubicBezTo>
                  <a:cubicBezTo>
                    <a:pt x="276833" y="836431"/>
                    <a:pt x="267806" y="837381"/>
                    <a:pt x="260909" y="833933"/>
                  </a:cubicBezTo>
                  <a:cubicBezTo>
                    <a:pt x="253045" y="830001"/>
                    <a:pt x="246997" y="822873"/>
                    <a:pt x="238963" y="819302"/>
                  </a:cubicBezTo>
                  <a:cubicBezTo>
                    <a:pt x="216066" y="809125"/>
                    <a:pt x="190129" y="803436"/>
                    <a:pt x="165811" y="797357"/>
                  </a:cubicBezTo>
                  <a:cubicBezTo>
                    <a:pt x="160934" y="782727"/>
                    <a:pt x="155418" y="768294"/>
                    <a:pt x="151181" y="753466"/>
                  </a:cubicBezTo>
                  <a:cubicBezTo>
                    <a:pt x="146304" y="736397"/>
                    <a:pt x="145959" y="717313"/>
                    <a:pt x="136550" y="702259"/>
                  </a:cubicBezTo>
                  <a:cubicBezTo>
                    <a:pt x="132463" y="695720"/>
                    <a:pt x="121920" y="697382"/>
                    <a:pt x="114605" y="694944"/>
                  </a:cubicBezTo>
                  <a:cubicBezTo>
                    <a:pt x="109728" y="690067"/>
                    <a:pt x="106143" y="683398"/>
                    <a:pt x="99974" y="680314"/>
                  </a:cubicBezTo>
                  <a:cubicBezTo>
                    <a:pt x="46046" y="653350"/>
                    <a:pt x="90155" y="692438"/>
                    <a:pt x="56083" y="658368"/>
                  </a:cubicBezTo>
                  <a:cubicBezTo>
                    <a:pt x="55834" y="656628"/>
                    <a:pt x="50572" y="597983"/>
                    <a:pt x="41453" y="585216"/>
                  </a:cubicBezTo>
                  <a:cubicBezTo>
                    <a:pt x="33436" y="573992"/>
                    <a:pt x="12192" y="555955"/>
                    <a:pt x="12192" y="555955"/>
                  </a:cubicBezTo>
                  <a:cubicBezTo>
                    <a:pt x="32232" y="525894"/>
                    <a:pt x="0" y="532790"/>
                    <a:pt x="4877" y="526694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476902" y="2051987"/>
              <a:ext cx="88029" cy="77989"/>
            </a:xfrm>
            <a:custGeom>
              <a:avLst/>
              <a:gdLst>
                <a:gd name="connsiteX0" fmla="*/ 43892 w 88029"/>
                <a:gd name="connsiteY0" fmla="*/ 10899 h 77989"/>
                <a:gd name="connsiteX1" fmla="*/ 73152 w 88029"/>
                <a:gd name="connsiteY1" fmla="*/ 54791 h 77989"/>
                <a:gd name="connsiteX2" fmla="*/ 80468 w 88029"/>
                <a:gd name="connsiteY2" fmla="*/ 76736 h 77989"/>
                <a:gd name="connsiteX3" fmla="*/ 0 w 88029"/>
                <a:gd name="connsiteY3" fmla="*/ 47475 h 77989"/>
                <a:gd name="connsiteX4" fmla="*/ 14631 w 88029"/>
                <a:gd name="connsiteY4" fmla="*/ 32845 h 77989"/>
                <a:gd name="connsiteX5" fmla="*/ 43892 w 88029"/>
                <a:gd name="connsiteY5" fmla="*/ 10899 h 77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29" h="77989">
                  <a:moveTo>
                    <a:pt x="43892" y="10899"/>
                  </a:moveTo>
                  <a:cubicBezTo>
                    <a:pt x="53645" y="14557"/>
                    <a:pt x="36624" y="0"/>
                    <a:pt x="73152" y="54791"/>
                  </a:cubicBezTo>
                  <a:cubicBezTo>
                    <a:pt x="77429" y="61207"/>
                    <a:pt x="88029" y="75224"/>
                    <a:pt x="80468" y="76736"/>
                  </a:cubicBezTo>
                  <a:cubicBezTo>
                    <a:pt x="74204" y="77989"/>
                    <a:pt x="8249" y="50775"/>
                    <a:pt x="0" y="47475"/>
                  </a:cubicBezTo>
                  <a:cubicBezTo>
                    <a:pt x="4877" y="42598"/>
                    <a:pt x="9245" y="37153"/>
                    <a:pt x="14631" y="32845"/>
                  </a:cubicBezTo>
                  <a:cubicBezTo>
                    <a:pt x="21496" y="27353"/>
                    <a:pt x="34139" y="7241"/>
                    <a:pt x="43892" y="10899"/>
                  </a:cubicBezTo>
                  <a:close/>
                </a:path>
              </a:pathLst>
            </a:custGeom>
            <a:ln w="1270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Полилиния 14"/>
          <p:cNvSpPr/>
          <p:nvPr/>
        </p:nvSpPr>
        <p:spPr>
          <a:xfrm>
            <a:off x="3878211" y="2215170"/>
            <a:ext cx="291621" cy="319614"/>
          </a:xfrm>
          <a:custGeom>
            <a:avLst/>
            <a:gdLst>
              <a:gd name="connsiteX0" fmla="*/ 11953 w 291621"/>
              <a:gd name="connsiteY0" fmla="*/ 84044 h 319614"/>
              <a:gd name="connsiteX1" fmla="*/ 70094 w 291621"/>
              <a:gd name="connsiteY1" fmla="*/ 94615 h 319614"/>
              <a:gd name="connsiteX2" fmla="*/ 91236 w 291621"/>
              <a:gd name="connsiteY2" fmla="*/ 89329 h 319614"/>
              <a:gd name="connsiteX3" fmla="*/ 101807 w 291621"/>
              <a:gd name="connsiteY3" fmla="*/ 73473 h 319614"/>
              <a:gd name="connsiteX4" fmla="*/ 133521 w 291621"/>
              <a:gd name="connsiteY4" fmla="*/ 62902 h 319614"/>
              <a:gd name="connsiteX5" fmla="*/ 154663 w 291621"/>
              <a:gd name="connsiteY5" fmla="*/ 36474 h 319614"/>
              <a:gd name="connsiteX6" fmla="*/ 175805 w 291621"/>
              <a:gd name="connsiteY6" fmla="*/ 10046 h 319614"/>
              <a:gd name="connsiteX7" fmla="*/ 191662 w 291621"/>
              <a:gd name="connsiteY7" fmla="*/ 25903 h 319614"/>
              <a:gd name="connsiteX8" fmla="*/ 202233 w 291621"/>
              <a:gd name="connsiteY8" fmla="*/ 41759 h 319614"/>
              <a:gd name="connsiteX9" fmla="*/ 218090 w 291621"/>
              <a:gd name="connsiteY9" fmla="*/ 47045 h 319614"/>
              <a:gd name="connsiteX10" fmla="*/ 233946 w 291621"/>
              <a:gd name="connsiteY10" fmla="*/ 78758 h 319614"/>
              <a:gd name="connsiteX11" fmla="*/ 265660 w 291621"/>
              <a:gd name="connsiteY11" fmla="*/ 89329 h 319614"/>
              <a:gd name="connsiteX12" fmla="*/ 281516 w 291621"/>
              <a:gd name="connsiteY12" fmla="*/ 94615 h 319614"/>
              <a:gd name="connsiteX13" fmla="*/ 281516 w 291621"/>
              <a:gd name="connsiteY13" fmla="*/ 136899 h 319614"/>
              <a:gd name="connsiteX14" fmla="*/ 276231 w 291621"/>
              <a:gd name="connsiteY14" fmla="*/ 247896 h 319614"/>
              <a:gd name="connsiteX15" fmla="*/ 270945 w 291621"/>
              <a:gd name="connsiteY15" fmla="*/ 279609 h 319614"/>
              <a:gd name="connsiteX16" fmla="*/ 207518 w 291621"/>
              <a:gd name="connsiteY16" fmla="*/ 306037 h 319614"/>
              <a:gd name="connsiteX17" fmla="*/ 191662 w 291621"/>
              <a:gd name="connsiteY17" fmla="*/ 316608 h 319614"/>
              <a:gd name="connsiteX18" fmla="*/ 107093 w 291621"/>
              <a:gd name="connsiteY18" fmla="*/ 306037 h 319614"/>
              <a:gd name="connsiteX19" fmla="*/ 91236 w 291621"/>
              <a:gd name="connsiteY19" fmla="*/ 295466 h 319614"/>
              <a:gd name="connsiteX20" fmla="*/ 80665 w 291621"/>
              <a:gd name="connsiteY20" fmla="*/ 263753 h 319614"/>
              <a:gd name="connsiteX21" fmla="*/ 101807 w 291621"/>
              <a:gd name="connsiteY21" fmla="*/ 237325 h 319614"/>
              <a:gd name="connsiteX22" fmla="*/ 85951 w 291621"/>
              <a:gd name="connsiteY22" fmla="*/ 195040 h 319614"/>
              <a:gd name="connsiteX23" fmla="*/ 70094 w 291621"/>
              <a:gd name="connsiteY23" fmla="*/ 189755 h 319614"/>
              <a:gd name="connsiteX24" fmla="*/ 54238 w 291621"/>
              <a:gd name="connsiteY24" fmla="*/ 173898 h 319614"/>
              <a:gd name="connsiteX25" fmla="*/ 43666 w 291621"/>
              <a:gd name="connsiteY25" fmla="*/ 142185 h 319614"/>
              <a:gd name="connsiteX26" fmla="*/ 38381 w 291621"/>
              <a:gd name="connsiteY26" fmla="*/ 126328 h 319614"/>
              <a:gd name="connsiteX27" fmla="*/ 22524 w 291621"/>
              <a:gd name="connsiteY27" fmla="*/ 121043 h 319614"/>
              <a:gd name="connsiteX28" fmla="*/ 11953 w 291621"/>
              <a:gd name="connsiteY28" fmla="*/ 84044 h 31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1621" h="319614">
                <a:moveTo>
                  <a:pt x="11953" y="84044"/>
                </a:moveTo>
                <a:cubicBezTo>
                  <a:pt x="19881" y="79639"/>
                  <a:pt x="40215" y="94615"/>
                  <a:pt x="70094" y="94615"/>
                </a:cubicBezTo>
                <a:cubicBezTo>
                  <a:pt x="77358" y="94615"/>
                  <a:pt x="84189" y="91091"/>
                  <a:pt x="91236" y="89329"/>
                </a:cubicBezTo>
                <a:cubicBezTo>
                  <a:pt x="94760" y="84044"/>
                  <a:pt x="96420" y="76840"/>
                  <a:pt x="101807" y="73473"/>
                </a:cubicBezTo>
                <a:cubicBezTo>
                  <a:pt x="111256" y="67567"/>
                  <a:pt x="133521" y="62902"/>
                  <a:pt x="133521" y="62902"/>
                </a:cubicBezTo>
                <a:cubicBezTo>
                  <a:pt x="146804" y="23047"/>
                  <a:pt x="127341" y="70626"/>
                  <a:pt x="154663" y="36474"/>
                </a:cubicBezTo>
                <a:cubicBezTo>
                  <a:pt x="183843" y="0"/>
                  <a:pt x="130362" y="40342"/>
                  <a:pt x="175805" y="10046"/>
                </a:cubicBezTo>
                <a:cubicBezTo>
                  <a:pt x="181091" y="15332"/>
                  <a:pt x="186877" y="20161"/>
                  <a:pt x="191662" y="25903"/>
                </a:cubicBezTo>
                <a:cubicBezTo>
                  <a:pt x="195729" y="30783"/>
                  <a:pt x="197273" y="37791"/>
                  <a:pt x="202233" y="41759"/>
                </a:cubicBezTo>
                <a:cubicBezTo>
                  <a:pt x="206584" y="45240"/>
                  <a:pt x="212804" y="45283"/>
                  <a:pt x="218090" y="47045"/>
                </a:cubicBezTo>
                <a:cubicBezTo>
                  <a:pt x="220970" y="55685"/>
                  <a:pt x="225317" y="73365"/>
                  <a:pt x="233946" y="78758"/>
                </a:cubicBezTo>
                <a:cubicBezTo>
                  <a:pt x="243395" y="84664"/>
                  <a:pt x="255089" y="85805"/>
                  <a:pt x="265660" y="89329"/>
                </a:cubicBezTo>
                <a:lnTo>
                  <a:pt x="281516" y="94615"/>
                </a:lnTo>
                <a:cubicBezTo>
                  <a:pt x="291621" y="124929"/>
                  <a:pt x="284705" y="95440"/>
                  <a:pt x="281516" y="136899"/>
                </a:cubicBezTo>
                <a:cubicBezTo>
                  <a:pt x="278675" y="173831"/>
                  <a:pt x="278967" y="210956"/>
                  <a:pt x="276231" y="247896"/>
                </a:cubicBezTo>
                <a:cubicBezTo>
                  <a:pt x="275439" y="258584"/>
                  <a:pt x="277091" y="270829"/>
                  <a:pt x="270945" y="279609"/>
                </a:cubicBezTo>
                <a:cubicBezTo>
                  <a:pt x="254846" y="302607"/>
                  <a:pt x="231070" y="302111"/>
                  <a:pt x="207518" y="306037"/>
                </a:cubicBezTo>
                <a:cubicBezTo>
                  <a:pt x="202233" y="309561"/>
                  <a:pt x="198002" y="316212"/>
                  <a:pt x="191662" y="316608"/>
                </a:cubicBezTo>
                <a:cubicBezTo>
                  <a:pt x="143557" y="319614"/>
                  <a:pt x="138398" y="316471"/>
                  <a:pt x="107093" y="306037"/>
                </a:cubicBezTo>
                <a:cubicBezTo>
                  <a:pt x="101807" y="302513"/>
                  <a:pt x="94603" y="300853"/>
                  <a:pt x="91236" y="295466"/>
                </a:cubicBezTo>
                <a:cubicBezTo>
                  <a:pt x="85330" y="286017"/>
                  <a:pt x="80665" y="263753"/>
                  <a:pt x="80665" y="263753"/>
                </a:cubicBezTo>
                <a:cubicBezTo>
                  <a:pt x="86013" y="258405"/>
                  <a:pt x="100855" y="244943"/>
                  <a:pt x="101807" y="237325"/>
                </a:cubicBezTo>
                <a:cubicBezTo>
                  <a:pt x="103175" y="226385"/>
                  <a:pt x="95920" y="203015"/>
                  <a:pt x="85951" y="195040"/>
                </a:cubicBezTo>
                <a:cubicBezTo>
                  <a:pt x="81600" y="191560"/>
                  <a:pt x="75380" y="191517"/>
                  <a:pt x="70094" y="189755"/>
                </a:cubicBezTo>
                <a:cubicBezTo>
                  <a:pt x="64809" y="184469"/>
                  <a:pt x="57868" y="180432"/>
                  <a:pt x="54238" y="173898"/>
                </a:cubicBezTo>
                <a:cubicBezTo>
                  <a:pt x="48826" y="164157"/>
                  <a:pt x="47190" y="152756"/>
                  <a:pt x="43666" y="142185"/>
                </a:cubicBezTo>
                <a:cubicBezTo>
                  <a:pt x="41904" y="136899"/>
                  <a:pt x="43667" y="128090"/>
                  <a:pt x="38381" y="126328"/>
                </a:cubicBezTo>
                <a:lnTo>
                  <a:pt x="22524" y="121043"/>
                </a:lnTo>
                <a:cubicBezTo>
                  <a:pt x="0" y="87256"/>
                  <a:pt x="4025" y="88449"/>
                  <a:pt x="11953" y="84044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08934" y="4862705"/>
            <a:ext cx="428130" cy="1199820"/>
          </a:xfrm>
          <a:custGeom>
            <a:avLst/>
            <a:gdLst>
              <a:gd name="connsiteX0" fmla="*/ 417558 w 428130"/>
              <a:gd name="connsiteY0" fmla="*/ 602553 h 1199820"/>
              <a:gd name="connsiteX1" fmla="*/ 406987 w 428130"/>
              <a:gd name="connsiteY1" fmla="*/ 523270 h 1199820"/>
              <a:gd name="connsiteX2" fmla="*/ 396416 w 428130"/>
              <a:gd name="connsiteY2" fmla="*/ 512698 h 1199820"/>
              <a:gd name="connsiteX3" fmla="*/ 385845 w 428130"/>
              <a:gd name="connsiteY3" fmla="*/ 496842 h 1199820"/>
              <a:gd name="connsiteX4" fmla="*/ 380560 w 428130"/>
              <a:gd name="connsiteY4" fmla="*/ 480985 h 1199820"/>
              <a:gd name="connsiteX5" fmla="*/ 359417 w 428130"/>
              <a:gd name="connsiteY5" fmla="*/ 454557 h 1199820"/>
              <a:gd name="connsiteX6" fmla="*/ 348846 w 428130"/>
              <a:gd name="connsiteY6" fmla="*/ 438701 h 1199820"/>
              <a:gd name="connsiteX7" fmla="*/ 327704 w 428130"/>
              <a:gd name="connsiteY7" fmla="*/ 412273 h 1199820"/>
              <a:gd name="connsiteX8" fmla="*/ 322419 w 428130"/>
              <a:gd name="connsiteY8" fmla="*/ 396416 h 1199820"/>
              <a:gd name="connsiteX9" fmla="*/ 327704 w 428130"/>
              <a:gd name="connsiteY9" fmla="*/ 322419 h 1199820"/>
              <a:gd name="connsiteX10" fmla="*/ 332990 w 428130"/>
              <a:gd name="connsiteY10" fmla="*/ 306562 h 1199820"/>
              <a:gd name="connsiteX11" fmla="*/ 348846 w 428130"/>
              <a:gd name="connsiteY11" fmla="*/ 290705 h 1199820"/>
              <a:gd name="connsiteX12" fmla="*/ 364703 w 428130"/>
              <a:gd name="connsiteY12" fmla="*/ 285420 h 1199820"/>
              <a:gd name="connsiteX13" fmla="*/ 380560 w 428130"/>
              <a:gd name="connsiteY13" fmla="*/ 274849 h 1199820"/>
              <a:gd name="connsiteX14" fmla="*/ 385845 w 428130"/>
              <a:gd name="connsiteY14" fmla="*/ 258992 h 1199820"/>
              <a:gd name="connsiteX15" fmla="*/ 364703 w 428130"/>
              <a:gd name="connsiteY15" fmla="*/ 211422 h 1199820"/>
              <a:gd name="connsiteX16" fmla="*/ 338275 w 428130"/>
              <a:gd name="connsiteY16" fmla="*/ 200851 h 1199820"/>
              <a:gd name="connsiteX17" fmla="*/ 301276 w 428130"/>
              <a:gd name="connsiteY17" fmla="*/ 190280 h 1199820"/>
              <a:gd name="connsiteX18" fmla="*/ 280134 w 428130"/>
              <a:gd name="connsiteY18" fmla="*/ 116282 h 1199820"/>
              <a:gd name="connsiteX19" fmla="*/ 269563 w 428130"/>
              <a:gd name="connsiteY19" fmla="*/ 100426 h 1199820"/>
              <a:gd name="connsiteX20" fmla="*/ 237850 w 428130"/>
              <a:gd name="connsiteY20" fmla="*/ 89855 h 1199820"/>
              <a:gd name="connsiteX21" fmla="*/ 221993 w 428130"/>
              <a:gd name="connsiteY21" fmla="*/ 79283 h 1199820"/>
              <a:gd name="connsiteX22" fmla="*/ 200851 w 428130"/>
              <a:gd name="connsiteY22" fmla="*/ 73998 h 1199820"/>
              <a:gd name="connsiteX23" fmla="*/ 184994 w 428130"/>
              <a:gd name="connsiteY23" fmla="*/ 58141 h 1199820"/>
              <a:gd name="connsiteX24" fmla="*/ 158567 w 428130"/>
              <a:gd name="connsiteY24" fmla="*/ 10571 h 1199820"/>
              <a:gd name="connsiteX25" fmla="*/ 142710 w 428130"/>
              <a:gd name="connsiteY25" fmla="*/ 0 h 1199820"/>
              <a:gd name="connsiteX26" fmla="*/ 84569 w 428130"/>
              <a:gd name="connsiteY26" fmla="*/ 21142 h 1199820"/>
              <a:gd name="connsiteX27" fmla="*/ 42284 w 428130"/>
              <a:gd name="connsiteY27" fmla="*/ 26428 h 1199820"/>
              <a:gd name="connsiteX28" fmla="*/ 26428 w 428130"/>
              <a:gd name="connsiteY28" fmla="*/ 31713 h 1199820"/>
              <a:gd name="connsiteX29" fmla="*/ 21142 w 428130"/>
              <a:gd name="connsiteY29" fmla="*/ 84569 h 1199820"/>
              <a:gd name="connsiteX30" fmla="*/ 10571 w 428130"/>
              <a:gd name="connsiteY30" fmla="*/ 147996 h 1199820"/>
              <a:gd name="connsiteX31" fmla="*/ 0 w 428130"/>
              <a:gd name="connsiteY31" fmla="*/ 179709 h 1199820"/>
              <a:gd name="connsiteX32" fmla="*/ 5286 w 428130"/>
              <a:gd name="connsiteY32" fmla="*/ 332990 h 1199820"/>
              <a:gd name="connsiteX33" fmla="*/ 15857 w 428130"/>
              <a:gd name="connsiteY33" fmla="*/ 364703 h 1199820"/>
              <a:gd name="connsiteX34" fmla="*/ 21142 w 428130"/>
              <a:gd name="connsiteY34" fmla="*/ 401702 h 1199820"/>
              <a:gd name="connsiteX35" fmla="*/ 26428 w 428130"/>
              <a:gd name="connsiteY35" fmla="*/ 417559 h 1199820"/>
              <a:gd name="connsiteX36" fmla="*/ 31713 w 428130"/>
              <a:gd name="connsiteY36" fmla="*/ 449272 h 1199820"/>
              <a:gd name="connsiteX37" fmla="*/ 42284 w 428130"/>
              <a:gd name="connsiteY37" fmla="*/ 491556 h 1199820"/>
              <a:gd name="connsiteX38" fmla="*/ 52856 w 428130"/>
              <a:gd name="connsiteY38" fmla="*/ 554983 h 1199820"/>
              <a:gd name="connsiteX39" fmla="*/ 63427 w 428130"/>
              <a:gd name="connsiteY39" fmla="*/ 665979 h 1199820"/>
              <a:gd name="connsiteX40" fmla="*/ 73998 w 428130"/>
              <a:gd name="connsiteY40" fmla="*/ 681836 h 1199820"/>
              <a:gd name="connsiteX41" fmla="*/ 79283 w 428130"/>
              <a:gd name="connsiteY41" fmla="*/ 697693 h 1199820"/>
              <a:gd name="connsiteX42" fmla="*/ 89854 w 428130"/>
              <a:gd name="connsiteY42" fmla="*/ 713549 h 1199820"/>
              <a:gd name="connsiteX43" fmla="*/ 100426 w 428130"/>
              <a:gd name="connsiteY43" fmla="*/ 745263 h 1199820"/>
              <a:gd name="connsiteX44" fmla="*/ 110997 w 428130"/>
              <a:gd name="connsiteY44" fmla="*/ 835117 h 1199820"/>
              <a:gd name="connsiteX45" fmla="*/ 121568 w 428130"/>
              <a:gd name="connsiteY45" fmla="*/ 877401 h 1199820"/>
              <a:gd name="connsiteX46" fmla="*/ 126853 w 428130"/>
              <a:gd name="connsiteY46" fmla="*/ 903829 h 1199820"/>
              <a:gd name="connsiteX47" fmla="*/ 132139 w 428130"/>
              <a:gd name="connsiteY47" fmla="*/ 919686 h 1199820"/>
              <a:gd name="connsiteX48" fmla="*/ 147995 w 428130"/>
              <a:gd name="connsiteY48" fmla="*/ 977827 h 1199820"/>
              <a:gd name="connsiteX49" fmla="*/ 153281 w 428130"/>
              <a:gd name="connsiteY49" fmla="*/ 993683 h 1199820"/>
              <a:gd name="connsiteX50" fmla="*/ 158567 w 428130"/>
              <a:gd name="connsiteY50" fmla="*/ 1009540 h 1199820"/>
              <a:gd name="connsiteX51" fmla="*/ 174423 w 428130"/>
              <a:gd name="connsiteY51" fmla="*/ 1025397 h 1199820"/>
              <a:gd name="connsiteX52" fmla="*/ 179709 w 428130"/>
              <a:gd name="connsiteY52" fmla="*/ 1041253 h 1199820"/>
              <a:gd name="connsiteX53" fmla="*/ 200851 w 428130"/>
              <a:gd name="connsiteY53" fmla="*/ 1072967 h 1199820"/>
              <a:gd name="connsiteX54" fmla="*/ 216708 w 428130"/>
              <a:gd name="connsiteY54" fmla="*/ 1120537 h 1199820"/>
              <a:gd name="connsiteX55" fmla="*/ 221993 w 428130"/>
              <a:gd name="connsiteY55" fmla="*/ 1136393 h 1199820"/>
              <a:gd name="connsiteX56" fmla="*/ 232564 w 428130"/>
              <a:gd name="connsiteY56" fmla="*/ 1152250 h 1199820"/>
              <a:gd name="connsiteX57" fmla="*/ 243135 w 428130"/>
              <a:gd name="connsiteY57" fmla="*/ 1183963 h 1199820"/>
              <a:gd name="connsiteX58" fmla="*/ 295991 w 428130"/>
              <a:gd name="connsiteY58" fmla="*/ 1199820 h 1199820"/>
              <a:gd name="connsiteX59" fmla="*/ 327704 w 428130"/>
              <a:gd name="connsiteY59" fmla="*/ 1194534 h 1199820"/>
              <a:gd name="connsiteX60" fmla="*/ 343561 w 428130"/>
              <a:gd name="connsiteY60" fmla="*/ 1173392 h 1199820"/>
              <a:gd name="connsiteX61" fmla="*/ 327704 w 428130"/>
              <a:gd name="connsiteY61" fmla="*/ 1162821 h 1199820"/>
              <a:gd name="connsiteX62" fmla="*/ 311848 w 428130"/>
              <a:gd name="connsiteY62" fmla="*/ 1125822 h 1199820"/>
              <a:gd name="connsiteX63" fmla="*/ 301276 w 428130"/>
              <a:gd name="connsiteY63" fmla="*/ 1109966 h 1199820"/>
              <a:gd name="connsiteX64" fmla="*/ 295991 w 428130"/>
              <a:gd name="connsiteY64" fmla="*/ 1088823 h 1199820"/>
              <a:gd name="connsiteX65" fmla="*/ 290705 w 428130"/>
              <a:gd name="connsiteY65" fmla="*/ 1062396 h 1199820"/>
              <a:gd name="connsiteX66" fmla="*/ 285420 w 428130"/>
              <a:gd name="connsiteY66" fmla="*/ 1046539 h 1199820"/>
              <a:gd name="connsiteX67" fmla="*/ 306562 w 428130"/>
              <a:gd name="connsiteY67" fmla="*/ 1014826 h 1199820"/>
              <a:gd name="connsiteX68" fmla="*/ 338275 w 428130"/>
              <a:gd name="connsiteY68" fmla="*/ 983112 h 1199820"/>
              <a:gd name="connsiteX69" fmla="*/ 332990 w 428130"/>
              <a:gd name="connsiteY69" fmla="*/ 951399 h 1199820"/>
              <a:gd name="connsiteX70" fmla="*/ 317133 w 428130"/>
              <a:gd name="connsiteY70" fmla="*/ 940828 h 1199820"/>
              <a:gd name="connsiteX71" fmla="*/ 306562 w 428130"/>
              <a:gd name="connsiteY71" fmla="*/ 924971 h 1199820"/>
              <a:gd name="connsiteX72" fmla="*/ 301276 w 428130"/>
              <a:gd name="connsiteY72" fmla="*/ 909115 h 1199820"/>
              <a:gd name="connsiteX73" fmla="*/ 285420 w 428130"/>
              <a:gd name="connsiteY73" fmla="*/ 903829 h 1199820"/>
              <a:gd name="connsiteX74" fmla="*/ 285420 w 428130"/>
              <a:gd name="connsiteY74" fmla="*/ 845688 h 1199820"/>
              <a:gd name="connsiteX75" fmla="*/ 295991 w 428130"/>
              <a:gd name="connsiteY75" fmla="*/ 829831 h 1199820"/>
              <a:gd name="connsiteX76" fmla="*/ 306562 w 428130"/>
              <a:gd name="connsiteY76" fmla="*/ 798118 h 1199820"/>
              <a:gd name="connsiteX77" fmla="*/ 311848 w 428130"/>
              <a:gd name="connsiteY77" fmla="*/ 782261 h 1199820"/>
              <a:gd name="connsiteX78" fmla="*/ 295991 w 428130"/>
              <a:gd name="connsiteY78" fmla="*/ 755834 h 1199820"/>
              <a:gd name="connsiteX79" fmla="*/ 311848 w 428130"/>
              <a:gd name="connsiteY79" fmla="*/ 745263 h 1199820"/>
              <a:gd name="connsiteX80" fmla="*/ 327704 w 428130"/>
              <a:gd name="connsiteY80" fmla="*/ 729406 h 1199820"/>
              <a:gd name="connsiteX81" fmla="*/ 322419 w 428130"/>
              <a:gd name="connsiteY81" fmla="*/ 665979 h 1199820"/>
              <a:gd name="connsiteX82" fmla="*/ 317133 w 428130"/>
              <a:gd name="connsiteY82" fmla="*/ 650123 h 1199820"/>
              <a:gd name="connsiteX83" fmla="*/ 359417 w 428130"/>
              <a:gd name="connsiteY83" fmla="*/ 644837 h 1199820"/>
              <a:gd name="connsiteX84" fmla="*/ 375274 w 428130"/>
              <a:gd name="connsiteY84" fmla="*/ 639552 h 1199820"/>
              <a:gd name="connsiteX85" fmla="*/ 396416 w 428130"/>
              <a:gd name="connsiteY85" fmla="*/ 634266 h 1199820"/>
              <a:gd name="connsiteX86" fmla="*/ 412273 w 428130"/>
              <a:gd name="connsiteY86" fmla="*/ 623695 h 1199820"/>
              <a:gd name="connsiteX87" fmla="*/ 428130 w 428130"/>
              <a:gd name="connsiteY87" fmla="*/ 591982 h 1199820"/>
              <a:gd name="connsiteX88" fmla="*/ 422844 w 428130"/>
              <a:gd name="connsiteY88" fmla="*/ 570840 h 1199820"/>
              <a:gd name="connsiteX89" fmla="*/ 417558 w 428130"/>
              <a:gd name="connsiteY89" fmla="*/ 602553 h 119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428130" h="1199820">
                <a:moveTo>
                  <a:pt x="417558" y="602553"/>
                </a:moveTo>
                <a:cubicBezTo>
                  <a:pt x="414915" y="594625"/>
                  <a:pt x="412700" y="536601"/>
                  <a:pt x="406987" y="523270"/>
                </a:cubicBezTo>
                <a:cubicBezTo>
                  <a:pt x="405024" y="518689"/>
                  <a:pt x="399529" y="516589"/>
                  <a:pt x="396416" y="512698"/>
                </a:cubicBezTo>
                <a:cubicBezTo>
                  <a:pt x="392448" y="507738"/>
                  <a:pt x="389369" y="502127"/>
                  <a:pt x="385845" y="496842"/>
                </a:cubicBezTo>
                <a:cubicBezTo>
                  <a:pt x="384083" y="491556"/>
                  <a:pt x="383052" y="485968"/>
                  <a:pt x="380560" y="480985"/>
                </a:cubicBezTo>
                <a:cubicBezTo>
                  <a:pt x="369717" y="459299"/>
                  <a:pt x="372525" y="470942"/>
                  <a:pt x="359417" y="454557"/>
                </a:cubicBezTo>
                <a:cubicBezTo>
                  <a:pt x="355449" y="449597"/>
                  <a:pt x="352370" y="443986"/>
                  <a:pt x="348846" y="438701"/>
                </a:cubicBezTo>
                <a:cubicBezTo>
                  <a:pt x="335562" y="398844"/>
                  <a:pt x="355027" y="446427"/>
                  <a:pt x="327704" y="412273"/>
                </a:cubicBezTo>
                <a:cubicBezTo>
                  <a:pt x="324224" y="407922"/>
                  <a:pt x="324181" y="401702"/>
                  <a:pt x="322419" y="396416"/>
                </a:cubicBezTo>
                <a:cubicBezTo>
                  <a:pt x="324181" y="371750"/>
                  <a:pt x="324815" y="346978"/>
                  <a:pt x="327704" y="322419"/>
                </a:cubicBezTo>
                <a:cubicBezTo>
                  <a:pt x="328355" y="316886"/>
                  <a:pt x="329899" y="311198"/>
                  <a:pt x="332990" y="306562"/>
                </a:cubicBezTo>
                <a:cubicBezTo>
                  <a:pt x="337136" y="300343"/>
                  <a:pt x="342627" y="294851"/>
                  <a:pt x="348846" y="290705"/>
                </a:cubicBezTo>
                <a:cubicBezTo>
                  <a:pt x="353482" y="287614"/>
                  <a:pt x="359417" y="287182"/>
                  <a:pt x="364703" y="285420"/>
                </a:cubicBezTo>
                <a:cubicBezTo>
                  <a:pt x="369989" y="281896"/>
                  <a:pt x="376592" y="279810"/>
                  <a:pt x="380560" y="274849"/>
                </a:cubicBezTo>
                <a:cubicBezTo>
                  <a:pt x="384040" y="270498"/>
                  <a:pt x="385845" y="264564"/>
                  <a:pt x="385845" y="258992"/>
                </a:cubicBezTo>
                <a:cubicBezTo>
                  <a:pt x="385845" y="236576"/>
                  <a:pt x="383594" y="223229"/>
                  <a:pt x="364703" y="211422"/>
                </a:cubicBezTo>
                <a:cubicBezTo>
                  <a:pt x="356657" y="206393"/>
                  <a:pt x="347159" y="204182"/>
                  <a:pt x="338275" y="200851"/>
                </a:cubicBezTo>
                <a:cubicBezTo>
                  <a:pt x="323113" y="195165"/>
                  <a:pt x="317932" y="194444"/>
                  <a:pt x="301276" y="190280"/>
                </a:cubicBezTo>
                <a:cubicBezTo>
                  <a:pt x="267704" y="156706"/>
                  <a:pt x="296395" y="192166"/>
                  <a:pt x="280134" y="116282"/>
                </a:cubicBezTo>
                <a:cubicBezTo>
                  <a:pt x="278803" y="110071"/>
                  <a:pt x="274950" y="103793"/>
                  <a:pt x="269563" y="100426"/>
                </a:cubicBezTo>
                <a:cubicBezTo>
                  <a:pt x="260114" y="94520"/>
                  <a:pt x="237850" y="89855"/>
                  <a:pt x="237850" y="89855"/>
                </a:cubicBezTo>
                <a:cubicBezTo>
                  <a:pt x="232564" y="86331"/>
                  <a:pt x="227832" y="81785"/>
                  <a:pt x="221993" y="79283"/>
                </a:cubicBezTo>
                <a:cubicBezTo>
                  <a:pt x="215316" y="76421"/>
                  <a:pt x="207158" y="77602"/>
                  <a:pt x="200851" y="73998"/>
                </a:cubicBezTo>
                <a:cubicBezTo>
                  <a:pt x="194361" y="70289"/>
                  <a:pt x="190280" y="63427"/>
                  <a:pt x="184994" y="58141"/>
                </a:cubicBezTo>
                <a:cubicBezTo>
                  <a:pt x="179486" y="41617"/>
                  <a:pt x="174145" y="20956"/>
                  <a:pt x="158567" y="10571"/>
                </a:cubicBezTo>
                <a:lnTo>
                  <a:pt x="142710" y="0"/>
                </a:lnTo>
                <a:cubicBezTo>
                  <a:pt x="132200" y="4204"/>
                  <a:pt x="94439" y="19908"/>
                  <a:pt x="84569" y="21142"/>
                </a:cubicBezTo>
                <a:lnTo>
                  <a:pt x="42284" y="26428"/>
                </a:lnTo>
                <a:cubicBezTo>
                  <a:pt x="36999" y="28190"/>
                  <a:pt x="28332" y="26477"/>
                  <a:pt x="26428" y="31713"/>
                </a:cubicBezTo>
                <a:cubicBezTo>
                  <a:pt x="20377" y="48354"/>
                  <a:pt x="23534" y="67025"/>
                  <a:pt x="21142" y="84569"/>
                </a:cubicBezTo>
                <a:cubicBezTo>
                  <a:pt x="18246" y="105806"/>
                  <a:pt x="15221" y="127072"/>
                  <a:pt x="10571" y="147996"/>
                </a:cubicBezTo>
                <a:cubicBezTo>
                  <a:pt x="8154" y="158873"/>
                  <a:pt x="0" y="179709"/>
                  <a:pt x="0" y="179709"/>
                </a:cubicBezTo>
                <a:cubicBezTo>
                  <a:pt x="1762" y="230803"/>
                  <a:pt x="920" y="282053"/>
                  <a:pt x="5286" y="332990"/>
                </a:cubicBezTo>
                <a:cubicBezTo>
                  <a:pt x="6238" y="344092"/>
                  <a:pt x="15857" y="364703"/>
                  <a:pt x="15857" y="364703"/>
                </a:cubicBezTo>
                <a:cubicBezTo>
                  <a:pt x="17619" y="377036"/>
                  <a:pt x="18699" y="389486"/>
                  <a:pt x="21142" y="401702"/>
                </a:cubicBezTo>
                <a:cubicBezTo>
                  <a:pt x="22235" y="407165"/>
                  <a:pt x="25219" y="412120"/>
                  <a:pt x="26428" y="417559"/>
                </a:cubicBezTo>
                <a:cubicBezTo>
                  <a:pt x="28753" y="428021"/>
                  <a:pt x="29468" y="438793"/>
                  <a:pt x="31713" y="449272"/>
                </a:cubicBezTo>
                <a:cubicBezTo>
                  <a:pt x="34757" y="463478"/>
                  <a:pt x="39895" y="477225"/>
                  <a:pt x="42284" y="491556"/>
                </a:cubicBezTo>
                <a:lnTo>
                  <a:pt x="52856" y="554983"/>
                </a:lnTo>
                <a:cubicBezTo>
                  <a:pt x="52990" y="557389"/>
                  <a:pt x="49054" y="637233"/>
                  <a:pt x="63427" y="665979"/>
                </a:cubicBezTo>
                <a:cubicBezTo>
                  <a:pt x="66268" y="671661"/>
                  <a:pt x="70474" y="676550"/>
                  <a:pt x="73998" y="681836"/>
                </a:cubicBezTo>
                <a:cubicBezTo>
                  <a:pt x="75760" y="687122"/>
                  <a:pt x="76791" y="692710"/>
                  <a:pt x="79283" y="697693"/>
                </a:cubicBezTo>
                <a:cubicBezTo>
                  <a:pt x="82124" y="703375"/>
                  <a:pt x="87274" y="707744"/>
                  <a:pt x="89854" y="713549"/>
                </a:cubicBezTo>
                <a:cubicBezTo>
                  <a:pt x="94380" y="723732"/>
                  <a:pt x="100426" y="745263"/>
                  <a:pt x="100426" y="745263"/>
                </a:cubicBezTo>
                <a:cubicBezTo>
                  <a:pt x="102388" y="762921"/>
                  <a:pt x="108087" y="816202"/>
                  <a:pt x="110997" y="835117"/>
                </a:cubicBezTo>
                <a:cubicBezTo>
                  <a:pt x="118793" y="885794"/>
                  <a:pt x="112561" y="841372"/>
                  <a:pt x="121568" y="877401"/>
                </a:cubicBezTo>
                <a:cubicBezTo>
                  <a:pt x="123747" y="886117"/>
                  <a:pt x="124674" y="895113"/>
                  <a:pt x="126853" y="903829"/>
                </a:cubicBezTo>
                <a:cubicBezTo>
                  <a:pt x="128204" y="909234"/>
                  <a:pt x="130788" y="914281"/>
                  <a:pt x="132139" y="919686"/>
                </a:cubicBezTo>
                <a:cubicBezTo>
                  <a:pt x="147080" y="979450"/>
                  <a:pt x="125316" y="909793"/>
                  <a:pt x="147995" y="977827"/>
                </a:cubicBezTo>
                <a:lnTo>
                  <a:pt x="153281" y="993683"/>
                </a:lnTo>
                <a:cubicBezTo>
                  <a:pt x="155043" y="998969"/>
                  <a:pt x="154627" y="1005600"/>
                  <a:pt x="158567" y="1009540"/>
                </a:cubicBezTo>
                <a:lnTo>
                  <a:pt x="174423" y="1025397"/>
                </a:lnTo>
                <a:cubicBezTo>
                  <a:pt x="176185" y="1030682"/>
                  <a:pt x="177003" y="1036383"/>
                  <a:pt x="179709" y="1041253"/>
                </a:cubicBezTo>
                <a:cubicBezTo>
                  <a:pt x="185879" y="1052359"/>
                  <a:pt x="196833" y="1060914"/>
                  <a:pt x="200851" y="1072967"/>
                </a:cubicBezTo>
                <a:lnTo>
                  <a:pt x="216708" y="1120537"/>
                </a:lnTo>
                <a:cubicBezTo>
                  <a:pt x="218470" y="1125822"/>
                  <a:pt x="218903" y="1131757"/>
                  <a:pt x="221993" y="1136393"/>
                </a:cubicBezTo>
                <a:cubicBezTo>
                  <a:pt x="225517" y="1141679"/>
                  <a:pt x="229984" y="1146445"/>
                  <a:pt x="232564" y="1152250"/>
                </a:cubicBezTo>
                <a:cubicBezTo>
                  <a:pt x="237089" y="1162432"/>
                  <a:pt x="232564" y="1180439"/>
                  <a:pt x="243135" y="1183963"/>
                </a:cubicBezTo>
                <a:cubicBezTo>
                  <a:pt x="281741" y="1196831"/>
                  <a:pt x="264039" y="1191831"/>
                  <a:pt x="295991" y="1199820"/>
                </a:cubicBezTo>
                <a:cubicBezTo>
                  <a:pt x="306562" y="1198058"/>
                  <a:pt x="317195" y="1196636"/>
                  <a:pt x="327704" y="1194534"/>
                </a:cubicBezTo>
                <a:cubicBezTo>
                  <a:pt x="343233" y="1191428"/>
                  <a:pt x="359593" y="1193433"/>
                  <a:pt x="343561" y="1173392"/>
                </a:cubicBezTo>
                <a:cubicBezTo>
                  <a:pt x="339593" y="1168431"/>
                  <a:pt x="332990" y="1166345"/>
                  <a:pt x="327704" y="1162821"/>
                </a:cubicBezTo>
                <a:cubicBezTo>
                  <a:pt x="301160" y="1123004"/>
                  <a:pt x="332331" y="1173614"/>
                  <a:pt x="311848" y="1125822"/>
                </a:cubicBezTo>
                <a:cubicBezTo>
                  <a:pt x="309346" y="1119983"/>
                  <a:pt x="304800" y="1115251"/>
                  <a:pt x="301276" y="1109966"/>
                </a:cubicBezTo>
                <a:cubicBezTo>
                  <a:pt x="299514" y="1102918"/>
                  <a:pt x="297567" y="1095915"/>
                  <a:pt x="295991" y="1088823"/>
                </a:cubicBezTo>
                <a:cubicBezTo>
                  <a:pt x="294042" y="1080053"/>
                  <a:pt x="292884" y="1071111"/>
                  <a:pt x="290705" y="1062396"/>
                </a:cubicBezTo>
                <a:cubicBezTo>
                  <a:pt x="289354" y="1056991"/>
                  <a:pt x="287182" y="1051825"/>
                  <a:pt x="285420" y="1046539"/>
                </a:cubicBezTo>
                <a:cubicBezTo>
                  <a:pt x="294035" y="1012078"/>
                  <a:pt x="283096" y="1035685"/>
                  <a:pt x="306562" y="1014826"/>
                </a:cubicBezTo>
                <a:cubicBezTo>
                  <a:pt x="317736" y="1004894"/>
                  <a:pt x="338275" y="983112"/>
                  <a:pt x="338275" y="983112"/>
                </a:cubicBezTo>
                <a:cubicBezTo>
                  <a:pt x="336513" y="972541"/>
                  <a:pt x="337783" y="960984"/>
                  <a:pt x="332990" y="951399"/>
                </a:cubicBezTo>
                <a:cubicBezTo>
                  <a:pt x="330149" y="945717"/>
                  <a:pt x="321625" y="945320"/>
                  <a:pt x="317133" y="940828"/>
                </a:cubicBezTo>
                <a:cubicBezTo>
                  <a:pt x="312641" y="936336"/>
                  <a:pt x="309403" y="930653"/>
                  <a:pt x="306562" y="924971"/>
                </a:cubicBezTo>
                <a:cubicBezTo>
                  <a:pt x="304070" y="919988"/>
                  <a:pt x="305216" y="913055"/>
                  <a:pt x="301276" y="909115"/>
                </a:cubicBezTo>
                <a:cubicBezTo>
                  <a:pt x="297336" y="905175"/>
                  <a:pt x="290705" y="905591"/>
                  <a:pt x="285420" y="903829"/>
                </a:cubicBezTo>
                <a:cubicBezTo>
                  <a:pt x="277166" y="879068"/>
                  <a:pt x="275558" y="881847"/>
                  <a:pt x="285420" y="845688"/>
                </a:cubicBezTo>
                <a:cubicBezTo>
                  <a:pt x="287091" y="839559"/>
                  <a:pt x="292467" y="835117"/>
                  <a:pt x="295991" y="829831"/>
                </a:cubicBezTo>
                <a:lnTo>
                  <a:pt x="306562" y="798118"/>
                </a:lnTo>
                <a:lnTo>
                  <a:pt x="311848" y="782261"/>
                </a:lnTo>
                <a:cubicBezTo>
                  <a:pt x="306981" y="777395"/>
                  <a:pt x="292070" y="765637"/>
                  <a:pt x="295991" y="755834"/>
                </a:cubicBezTo>
                <a:cubicBezTo>
                  <a:pt x="298350" y="749936"/>
                  <a:pt x="306968" y="749330"/>
                  <a:pt x="311848" y="745263"/>
                </a:cubicBezTo>
                <a:cubicBezTo>
                  <a:pt x="317590" y="740478"/>
                  <a:pt x="322419" y="734692"/>
                  <a:pt x="327704" y="729406"/>
                </a:cubicBezTo>
                <a:cubicBezTo>
                  <a:pt x="325942" y="708264"/>
                  <a:pt x="325223" y="687008"/>
                  <a:pt x="322419" y="665979"/>
                </a:cubicBezTo>
                <a:cubicBezTo>
                  <a:pt x="321683" y="660457"/>
                  <a:pt x="312296" y="652887"/>
                  <a:pt x="317133" y="650123"/>
                </a:cubicBezTo>
                <a:cubicBezTo>
                  <a:pt x="329466" y="643076"/>
                  <a:pt x="345322" y="646599"/>
                  <a:pt x="359417" y="644837"/>
                </a:cubicBezTo>
                <a:cubicBezTo>
                  <a:pt x="364703" y="643075"/>
                  <a:pt x="369917" y="641083"/>
                  <a:pt x="375274" y="639552"/>
                </a:cubicBezTo>
                <a:cubicBezTo>
                  <a:pt x="382259" y="637556"/>
                  <a:pt x="389739" y="637128"/>
                  <a:pt x="396416" y="634266"/>
                </a:cubicBezTo>
                <a:cubicBezTo>
                  <a:pt x="402255" y="631764"/>
                  <a:pt x="406987" y="627219"/>
                  <a:pt x="412273" y="623695"/>
                </a:cubicBezTo>
                <a:cubicBezTo>
                  <a:pt x="417616" y="615680"/>
                  <a:pt x="428130" y="602922"/>
                  <a:pt x="428130" y="591982"/>
                </a:cubicBezTo>
                <a:cubicBezTo>
                  <a:pt x="428130" y="584718"/>
                  <a:pt x="424038" y="578005"/>
                  <a:pt x="422844" y="570840"/>
                </a:cubicBezTo>
                <a:cubicBezTo>
                  <a:pt x="422265" y="567364"/>
                  <a:pt x="420201" y="610481"/>
                  <a:pt x="417558" y="602553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278284" y="4272742"/>
            <a:ext cx="336833" cy="470218"/>
          </a:xfrm>
          <a:custGeom>
            <a:avLst/>
            <a:gdLst>
              <a:gd name="connsiteX0" fmla="*/ 16625 w 336833"/>
              <a:gd name="connsiteY0" fmla="*/ 0 h 470218"/>
              <a:gd name="connsiteX1" fmla="*/ 55418 w 336833"/>
              <a:gd name="connsiteY1" fmla="*/ 5542 h 470218"/>
              <a:gd name="connsiteX2" fmla="*/ 72043 w 336833"/>
              <a:gd name="connsiteY2" fmla="*/ 11083 h 470218"/>
              <a:gd name="connsiteX3" fmla="*/ 110836 w 336833"/>
              <a:gd name="connsiteY3" fmla="*/ 16625 h 470218"/>
              <a:gd name="connsiteX4" fmla="*/ 133003 w 336833"/>
              <a:gd name="connsiteY4" fmla="*/ 66502 h 470218"/>
              <a:gd name="connsiteX5" fmla="*/ 138545 w 336833"/>
              <a:gd name="connsiteY5" fmla="*/ 83127 h 470218"/>
              <a:gd name="connsiteX6" fmla="*/ 171796 w 336833"/>
              <a:gd name="connsiteY6" fmla="*/ 94211 h 470218"/>
              <a:gd name="connsiteX7" fmla="*/ 188421 w 336833"/>
              <a:gd name="connsiteY7" fmla="*/ 88669 h 470218"/>
              <a:gd name="connsiteX8" fmla="*/ 210589 w 336833"/>
              <a:gd name="connsiteY8" fmla="*/ 77585 h 470218"/>
              <a:gd name="connsiteX9" fmla="*/ 260465 w 336833"/>
              <a:gd name="connsiteY9" fmla="*/ 88669 h 470218"/>
              <a:gd name="connsiteX10" fmla="*/ 271549 w 336833"/>
              <a:gd name="connsiteY10" fmla="*/ 105294 h 470218"/>
              <a:gd name="connsiteX11" fmla="*/ 288174 w 336833"/>
              <a:gd name="connsiteY11" fmla="*/ 110836 h 470218"/>
              <a:gd name="connsiteX12" fmla="*/ 293716 w 336833"/>
              <a:gd name="connsiteY12" fmla="*/ 188422 h 470218"/>
              <a:gd name="connsiteX13" fmla="*/ 315883 w 336833"/>
              <a:gd name="connsiteY13" fmla="*/ 221673 h 470218"/>
              <a:gd name="connsiteX14" fmla="*/ 321425 w 336833"/>
              <a:gd name="connsiteY14" fmla="*/ 238298 h 470218"/>
              <a:gd name="connsiteX15" fmla="*/ 315883 w 336833"/>
              <a:gd name="connsiteY15" fmla="*/ 266007 h 470218"/>
              <a:gd name="connsiteX16" fmla="*/ 299258 w 336833"/>
              <a:gd name="connsiteY16" fmla="*/ 271549 h 470218"/>
              <a:gd name="connsiteX17" fmla="*/ 277091 w 336833"/>
              <a:gd name="connsiteY17" fmla="*/ 459971 h 470218"/>
              <a:gd name="connsiteX18" fmla="*/ 210589 w 336833"/>
              <a:gd name="connsiteY18" fmla="*/ 454429 h 470218"/>
              <a:gd name="connsiteX19" fmla="*/ 182880 w 336833"/>
              <a:gd name="connsiteY19" fmla="*/ 448887 h 470218"/>
              <a:gd name="connsiteX20" fmla="*/ 160712 w 336833"/>
              <a:gd name="connsiteY20" fmla="*/ 443345 h 470218"/>
              <a:gd name="connsiteX21" fmla="*/ 27709 w 336833"/>
              <a:gd name="connsiteY21" fmla="*/ 432262 h 470218"/>
              <a:gd name="connsiteX22" fmla="*/ 16625 w 336833"/>
              <a:gd name="connsiteY22" fmla="*/ 415636 h 470218"/>
              <a:gd name="connsiteX23" fmla="*/ 11083 w 336833"/>
              <a:gd name="connsiteY23" fmla="*/ 399011 h 470218"/>
              <a:gd name="connsiteX24" fmla="*/ 0 w 336833"/>
              <a:gd name="connsiteY24" fmla="*/ 376843 h 470218"/>
              <a:gd name="connsiteX25" fmla="*/ 11083 w 336833"/>
              <a:gd name="connsiteY25" fmla="*/ 343593 h 470218"/>
              <a:gd name="connsiteX26" fmla="*/ 16625 w 336833"/>
              <a:gd name="connsiteY26" fmla="*/ 326967 h 470218"/>
              <a:gd name="connsiteX27" fmla="*/ 27709 w 336833"/>
              <a:gd name="connsiteY27" fmla="*/ 304800 h 470218"/>
              <a:gd name="connsiteX28" fmla="*/ 38792 w 336833"/>
              <a:gd name="connsiteY28" fmla="*/ 266007 h 470218"/>
              <a:gd name="connsiteX29" fmla="*/ 49876 w 336833"/>
              <a:gd name="connsiteY29" fmla="*/ 249382 h 470218"/>
              <a:gd name="connsiteX30" fmla="*/ 55418 w 336833"/>
              <a:gd name="connsiteY30" fmla="*/ 188422 h 470218"/>
              <a:gd name="connsiteX31" fmla="*/ 44334 w 336833"/>
              <a:gd name="connsiteY31" fmla="*/ 155171 h 470218"/>
              <a:gd name="connsiteX32" fmla="*/ 33251 w 336833"/>
              <a:gd name="connsiteY32" fmla="*/ 83127 h 470218"/>
              <a:gd name="connsiteX33" fmla="*/ 5541 w 336833"/>
              <a:gd name="connsiteY33" fmla="*/ 33251 h 470218"/>
              <a:gd name="connsiteX34" fmla="*/ 11083 w 336833"/>
              <a:gd name="connsiteY34" fmla="*/ 11083 h 470218"/>
              <a:gd name="connsiteX35" fmla="*/ 27709 w 336833"/>
              <a:gd name="connsiteY35" fmla="*/ 5542 h 470218"/>
              <a:gd name="connsiteX36" fmla="*/ 16625 w 336833"/>
              <a:gd name="connsiteY36" fmla="*/ 0 h 47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36833" h="470218">
                <a:moveTo>
                  <a:pt x="16625" y="0"/>
                </a:moveTo>
                <a:cubicBezTo>
                  <a:pt x="21243" y="0"/>
                  <a:pt x="42609" y="2980"/>
                  <a:pt x="55418" y="5542"/>
                </a:cubicBezTo>
                <a:cubicBezTo>
                  <a:pt x="61146" y="6688"/>
                  <a:pt x="66315" y="9937"/>
                  <a:pt x="72043" y="11083"/>
                </a:cubicBezTo>
                <a:cubicBezTo>
                  <a:pt x="84852" y="13645"/>
                  <a:pt x="97905" y="14778"/>
                  <a:pt x="110836" y="16625"/>
                </a:cubicBezTo>
                <a:cubicBezTo>
                  <a:pt x="128401" y="42973"/>
                  <a:pt x="119813" y="26931"/>
                  <a:pt x="133003" y="66502"/>
                </a:cubicBezTo>
                <a:cubicBezTo>
                  <a:pt x="134850" y="72044"/>
                  <a:pt x="133003" y="81280"/>
                  <a:pt x="138545" y="83127"/>
                </a:cubicBezTo>
                <a:lnTo>
                  <a:pt x="171796" y="94211"/>
                </a:lnTo>
                <a:cubicBezTo>
                  <a:pt x="177338" y="92364"/>
                  <a:pt x="183052" y="90970"/>
                  <a:pt x="188421" y="88669"/>
                </a:cubicBezTo>
                <a:cubicBezTo>
                  <a:pt x="196015" y="85415"/>
                  <a:pt x="202378" y="78497"/>
                  <a:pt x="210589" y="77585"/>
                </a:cubicBezTo>
                <a:cubicBezTo>
                  <a:pt x="215460" y="77044"/>
                  <a:pt x="253666" y="86969"/>
                  <a:pt x="260465" y="88669"/>
                </a:cubicBezTo>
                <a:cubicBezTo>
                  <a:pt x="264160" y="94211"/>
                  <a:pt x="266348" y="101133"/>
                  <a:pt x="271549" y="105294"/>
                </a:cubicBezTo>
                <a:cubicBezTo>
                  <a:pt x="276110" y="108943"/>
                  <a:pt x="286669" y="105192"/>
                  <a:pt x="288174" y="110836"/>
                </a:cubicBezTo>
                <a:cubicBezTo>
                  <a:pt x="294855" y="135888"/>
                  <a:pt x="287428" y="163268"/>
                  <a:pt x="293716" y="188422"/>
                </a:cubicBezTo>
                <a:cubicBezTo>
                  <a:pt x="296947" y="201345"/>
                  <a:pt x="311670" y="209036"/>
                  <a:pt x="315883" y="221673"/>
                </a:cubicBezTo>
                <a:lnTo>
                  <a:pt x="321425" y="238298"/>
                </a:lnTo>
                <a:cubicBezTo>
                  <a:pt x="319578" y="247534"/>
                  <a:pt x="321108" y="258170"/>
                  <a:pt x="315883" y="266007"/>
                </a:cubicBezTo>
                <a:cubicBezTo>
                  <a:pt x="312643" y="270867"/>
                  <a:pt x="299983" y="265753"/>
                  <a:pt x="299258" y="271549"/>
                </a:cubicBezTo>
                <a:cubicBezTo>
                  <a:pt x="274425" y="470218"/>
                  <a:pt x="336833" y="400226"/>
                  <a:pt x="277091" y="459971"/>
                </a:cubicBezTo>
                <a:cubicBezTo>
                  <a:pt x="254924" y="458124"/>
                  <a:pt x="232681" y="457028"/>
                  <a:pt x="210589" y="454429"/>
                </a:cubicBezTo>
                <a:cubicBezTo>
                  <a:pt x="201234" y="453328"/>
                  <a:pt x="192075" y="450930"/>
                  <a:pt x="182880" y="448887"/>
                </a:cubicBezTo>
                <a:cubicBezTo>
                  <a:pt x="175445" y="447235"/>
                  <a:pt x="168285" y="444156"/>
                  <a:pt x="160712" y="443345"/>
                </a:cubicBezTo>
                <a:cubicBezTo>
                  <a:pt x="116477" y="438606"/>
                  <a:pt x="27709" y="432262"/>
                  <a:pt x="27709" y="432262"/>
                </a:cubicBezTo>
                <a:cubicBezTo>
                  <a:pt x="24014" y="426720"/>
                  <a:pt x="19604" y="421593"/>
                  <a:pt x="16625" y="415636"/>
                </a:cubicBezTo>
                <a:cubicBezTo>
                  <a:pt x="14013" y="410411"/>
                  <a:pt x="13384" y="404380"/>
                  <a:pt x="11083" y="399011"/>
                </a:cubicBezTo>
                <a:cubicBezTo>
                  <a:pt x="7829" y="391418"/>
                  <a:pt x="3694" y="384232"/>
                  <a:pt x="0" y="376843"/>
                </a:cubicBezTo>
                <a:lnTo>
                  <a:pt x="11083" y="343593"/>
                </a:lnTo>
                <a:cubicBezTo>
                  <a:pt x="12930" y="338051"/>
                  <a:pt x="14012" y="332192"/>
                  <a:pt x="16625" y="326967"/>
                </a:cubicBezTo>
                <a:cubicBezTo>
                  <a:pt x="20320" y="319578"/>
                  <a:pt x="24808" y="312535"/>
                  <a:pt x="27709" y="304800"/>
                </a:cubicBezTo>
                <a:cubicBezTo>
                  <a:pt x="33031" y="290609"/>
                  <a:pt x="32098" y="279395"/>
                  <a:pt x="38792" y="266007"/>
                </a:cubicBezTo>
                <a:cubicBezTo>
                  <a:pt x="41771" y="260050"/>
                  <a:pt x="46181" y="254924"/>
                  <a:pt x="49876" y="249382"/>
                </a:cubicBezTo>
                <a:cubicBezTo>
                  <a:pt x="61996" y="213025"/>
                  <a:pt x="64818" y="222888"/>
                  <a:pt x="55418" y="188422"/>
                </a:cubicBezTo>
                <a:cubicBezTo>
                  <a:pt x="52344" y="177150"/>
                  <a:pt x="44334" y="155171"/>
                  <a:pt x="44334" y="155171"/>
                </a:cubicBezTo>
                <a:cubicBezTo>
                  <a:pt x="43520" y="147032"/>
                  <a:pt x="42991" y="100659"/>
                  <a:pt x="33251" y="83127"/>
                </a:cubicBezTo>
                <a:cubicBezTo>
                  <a:pt x="1488" y="25953"/>
                  <a:pt x="18082" y="70873"/>
                  <a:pt x="5541" y="33251"/>
                </a:cubicBezTo>
                <a:cubicBezTo>
                  <a:pt x="7388" y="25862"/>
                  <a:pt x="6325" y="17031"/>
                  <a:pt x="11083" y="11083"/>
                </a:cubicBezTo>
                <a:cubicBezTo>
                  <a:pt x="14732" y="6521"/>
                  <a:pt x="22092" y="7147"/>
                  <a:pt x="27709" y="5542"/>
                </a:cubicBezTo>
                <a:cubicBezTo>
                  <a:pt x="35032" y="3450"/>
                  <a:pt x="12007" y="0"/>
                  <a:pt x="16625" y="0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611717" y="2920538"/>
            <a:ext cx="349153" cy="368370"/>
          </a:xfrm>
          <a:custGeom>
            <a:avLst/>
            <a:gdLst>
              <a:gd name="connsiteX0" fmla="*/ 4618 w 349153"/>
              <a:gd name="connsiteY0" fmla="*/ 5542 h 368370"/>
              <a:gd name="connsiteX1" fmla="*/ 15701 w 349153"/>
              <a:gd name="connsiteY1" fmla="*/ 38793 h 368370"/>
              <a:gd name="connsiteX2" fmla="*/ 26785 w 349153"/>
              <a:gd name="connsiteY2" fmla="*/ 182880 h 368370"/>
              <a:gd name="connsiteX3" fmla="*/ 32327 w 349153"/>
              <a:gd name="connsiteY3" fmla="*/ 199506 h 368370"/>
              <a:gd name="connsiteX4" fmla="*/ 37868 w 349153"/>
              <a:gd name="connsiteY4" fmla="*/ 266007 h 368370"/>
              <a:gd name="connsiteX5" fmla="*/ 48952 w 349153"/>
              <a:gd name="connsiteY5" fmla="*/ 304800 h 368370"/>
              <a:gd name="connsiteX6" fmla="*/ 54494 w 349153"/>
              <a:gd name="connsiteY6" fmla="*/ 354677 h 368370"/>
              <a:gd name="connsiteX7" fmla="*/ 314959 w 349153"/>
              <a:gd name="connsiteY7" fmla="*/ 354677 h 368370"/>
              <a:gd name="connsiteX8" fmla="*/ 320501 w 349153"/>
              <a:gd name="connsiteY8" fmla="*/ 338051 h 368370"/>
              <a:gd name="connsiteX9" fmla="*/ 326043 w 349153"/>
              <a:gd name="connsiteY9" fmla="*/ 315884 h 368370"/>
              <a:gd name="connsiteX10" fmla="*/ 337127 w 349153"/>
              <a:gd name="connsiteY10" fmla="*/ 299258 h 368370"/>
              <a:gd name="connsiteX11" fmla="*/ 320501 w 349153"/>
              <a:gd name="connsiteY11" fmla="*/ 266007 h 368370"/>
              <a:gd name="connsiteX12" fmla="*/ 309418 w 349153"/>
              <a:gd name="connsiteY12" fmla="*/ 232757 h 368370"/>
              <a:gd name="connsiteX13" fmla="*/ 298334 w 349153"/>
              <a:gd name="connsiteY13" fmla="*/ 193964 h 368370"/>
              <a:gd name="connsiteX14" fmla="*/ 287250 w 349153"/>
              <a:gd name="connsiteY14" fmla="*/ 177338 h 368370"/>
              <a:gd name="connsiteX15" fmla="*/ 276167 w 349153"/>
              <a:gd name="connsiteY15" fmla="*/ 133004 h 368370"/>
              <a:gd name="connsiteX16" fmla="*/ 265083 w 349153"/>
              <a:gd name="connsiteY16" fmla="*/ 116378 h 368370"/>
              <a:gd name="connsiteX17" fmla="*/ 242916 w 349153"/>
              <a:gd name="connsiteY17" fmla="*/ 110837 h 368370"/>
              <a:gd name="connsiteX18" fmla="*/ 209665 w 349153"/>
              <a:gd name="connsiteY18" fmla="*/ 99753 h 368370"/>
              <a:gd name="connsiteX19" fmla="*/ 231832 w 349153"/>
              <a:gd name="connsiteY19" fmla="*/ 77586 h 368370"/>
              <a:gd name="connsiteX20" fmla="*/ 253999 w 349153"/>
              <a:gd name="connsiteY20" fmla="*/ 110837 h 368370"/>
              <a:gd name="connsiteX21" fmla="*/ 265083 w 349153"/>
              <a:gd name="connsiteY21" fmla="*/ 127462 h 368370"/>
              <a:gd name="connsiteX22" fmla="*/ 281708 w 349153"/>
              <a:gd name="connsiteY22" fmla="*/ 133004 h 368370"/>
              <a:gd name="connsiteX23" fmla="*/ 270625 w 349153"/>
              <a:gd name="connsiteY23" fmla="*/ 55418 h 368370"/>
              <a:gd name="connsiteX24" fmla="*/ 265083 w 349153"/>
              <a:gd name="connsiteY24" fmla="*/ 38793 h 368370"/>
              <a:gd name="connsiteX25" fmla="*/ 231832 w 349153"/>
              <a:gd name="connsiteY25" fmla="*/ 27709 h 368370"/>
              <a:gd name="connsiteX26" fmla="*/ 215207 w 349153"/>
              <a:gd name="connsiteY26" fmla="*/ 16626 h 368370"/>
              <a:gd name="connsiteX27" fmla="*/ 82203 w 349153"/>
              <a:gd name="connsiteY27" fmla="*/ 16626 h 368370"/>
              <a:gd name="connsiteX28" fmla="*/ 65578 w 349153"/>
              <a:gd name="connsiteY28" fmla="*/ 11084 h 368370"/>
              <a:gd name="connsiteX29" fmla="*/ 43410 w 349153"/>
              <a:gd name="connsiteY29" fmla="*/ 5542 h 368370"/>
              <a:gd name="connsiteX30" fmla="*/ 4618 w 349153"/>
              <a:gd name="connsiteY30" fmla="*/ 5542 h 3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9153" h="368370">
                <a:moveTo>
                  <a:pt x="4618" y="5542"/>
                </a:moveTo>
                <a:cubicBezTo>
                  <a:pt x="0" y="11084"/>
                  <a:pt x="15087" y="27126"/>
                  <a:pt x="15701" y="38793"/>
                </a:cubicBezTo>
                <a:cubicBezTo>
                  <a:pt x="17889" y="80357"/>
                  <a:pt x="17774" y="137827"/>
                  <a:pt x="26785" y="182880"/>
                </a:cubicBezTo>
                <a:cubicBezTo>
                  <a:pt x="27931" y="188608"/>
                  <a:pt x="30480" y="193964"/>
                  <a:pt x="32327" y="199506"/>
                </a:cubicBezTo>
                <a:cubicBezTo>
                  <a:pt x="34174" y="221673"/>
                  <a:pt x="35109" y="243935"/>
                  <a:pt x="37868" y="266007"/>
                </a:cubicBezTo>
                <a:cubicBezTo>
                  <a:pt x="39260" y="277142"/>
                  <a:pt x="45271" y="293757"/>
                  <a:pt x="48952" y="304800"/>
                </a:cubicBezTo>
                <a:cubicBezTo>
                  <a:pt x="50799" y="321426"/>
                  <a:pt x="38881" y="348672"/>
                  <a:pt x="54494" y="354677"/>
                </a:cubicBezTo>
                <a:cubicBezTo>
                  <a:pt x="90095" y="368370"/>
                  <a:pt x="273260" y="356572"/>
                  <a:pt x="314959" y="354677"/>
                </a:cubicBezTo>
                <a:cubicBezTo>
                  <a:pt x="316806" y="349135"/>
                  <a:pt x="318896" y="343668"/>
                  <a:pt x="320501" y="338051"/>
                </a:cubicBezTo>
                <a:cubicBezTo>
                  <a:pt x="322593" y="330728"/>
                  <a:pt x="323043" y="322885"/>
                  <a:pt x="326043" y="315884"/>
                </a:cubicBezTo>
                <a:cubicBezTo>
                  <a:pt x="328667" y="309762"/>
                  <a:pt x="333432" y="304800"/>
                  <a:pt x="337127" y="299258"/>
                </a:cubicBezTo>
                <a:cubicBezTo>
                  <a:pt x="316913" y="238619"/>
                  <a:pt x="349153" y="330475"/>
                  <a:pt x="320501" y="266007"/>
                </a:cubicBezTo>
                <a:cubicBezTo>
                  <a:pt x="315756" y="255331"/>
                  <a:pt x="312252" y="244091"/>
                  <a:pt x="309418" y="232757"/>
                </a:cubicBezTo>
                <a:cubicBezTo>
                  <a:pt x="307642" y="225653"/>
                  <a:pt x="302310" y="201916"/>
                  <a:pt x="298334" y="193964"/>
                </a:cubicBezTo>
                <a:cubicBezTo>
                  <a:pt x="295355" y="188007"/>
                  <a:pt x="290945" y="182880"/>
                  <a:pt x="287250" y="177338"/>
                </a:cubicBezTo>
                <a:cubicBezTo>
                  <a:pt x="285143" y="166805"/>
                  <a:pt x="281845" y="144361"/>
                  <a:pt x="276167" y="133004"/>
                </a:cubicBezTo>
                <a:cubicBezTo>
                  <a:pt x="273188" y="127046"/>
                  <a:pt x="270625" y="120073"/>
                  <a:pt x="265083" y="116378"/>
                </a:cubicBezTo>
                <a:cubicBezTo>
                  <a:pt x="258746" y="112153"/>
                  <a:pt x="250211" y="113025"/>
                  <a:pt x="242916" y="110837"/>
                </a:cubicBezTo>
                <a:cubicBezTo>
                  <a:pt x="231725" y="107480"/>
                  <a:pt x="209665" y="99753"/>
                  <a:pt x="209665" y="99753"/>
                </a:cubicBezTo>
                <a:cubicBezTo>
                  <a:pt x="210802" y="96343"/>
                  <a:pt x="215917" y="66218"/>
                  <a:pt x="231832" y="77586"/>
                </a:cubicBezTo>
                <a:cubicBezTo>
                  <a:pt x="242671" y="85329"/>
                  <a:pt x="246610" y="99753"/>
                  <a:pt x="253999" y="110837"/>
                </a:cubicBezTo>
                <a:cubicBezTo>
                  <a:pt x="257694" y="116379"/>
                  <a:pt x="258764" y="125356"/>
                  <a:pt x="265083" y="127462"/>
                </a:cubicBezTo>
                <a:lnTo>
                  <a:pt x="281708" y="133004"/>
                </a:lnTo>
                <a:cubicBezTo>
                  <a:pt x="279311" y="113822"/>
                  <a:pt x="275192" y="75971"/>
                  <a:pt x="270625" y="55418"/>
                </a:cubicBezTo>
                <a:cubicBezTo>
                  <a:pt x="269358" y="49716"/>
                  <a:pt x="269836" y="42188"/>
                  <a:pt x="265083" y="38793"/>
                </a:cubicBezTo>
                <a:cubicBezTo>
                  <a:pt x="255576" y="32002"/>
                  <a:pt x="241553" y="34190"/>
                  <a:pt x="231832" y="27709"/>
                </a:cubicBezTo>
                <a:lnTo>
                  <a:pt x="215207" y="16626"/>
                </a:lnTo>
                <a:cubicBezTo>
                  <a:pt x="151158" y="24631"/>
                  <a:pt x="166505" y="25499"/>
                  <a:pt x="82203" y="16626"/>
                </a:cubicBezTo>
                <a:cubicBezTo>
                  <a:pt x="76394" y="16015"/>
                  <a:pt x="71195" y="12689"/>
                  <a:pt x="65578" y="11084"/>
                </a:cubicBezTo>
                <a:cubicBezTo>
                  <a:pt x="58254" y="8991"/>
                  <a:pt x="50799" y="7389"/>
                  <a:pt x="43410" y="5542"/>
                </a:cubicBezTo>
                <a:cubicBezTo>
                  <a:pt x="17659" y="11980"/>
                  <a:pt x="9236" y="0"/>
                  <a:pt x="4618" y="5542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813727" y="2834578"/>
            <a:ext cx="799770" cy="723269"/>
          </a:xfrm>
          <a:custGeom>
            <a:avLst/>
            <a:gdLst>
              <a:gd name="connsiteX0" fmla="*/ 72964 w 799770"/>
              <a:gd name="connsiteY0" fmla="*/ 41626 h 723269"/>
              <a:gd name="connsiteX1" fmla="*/ 111757 w 799770"/>
              <a:gd name="connsiteY1" fmla="*/ 52709 h 723269"/>
              <a:gd name="connsiteX2" fmla="*/ 133924 w 799770"/>
              <a:gd name="connsiteY2" fmla="*/ 63793 h 723269"/>
              <a:gd name="connsiteX3" fmla="*/ 167175 w 799770"/>
              <a:gd name="connsiteY3" fmla="*/ 74877 h 723269"/>
              <a:gd name="connsiteX4" fmla="*/ 183800 w 799770"/>
              <a:gd name="connsiteY4" fmla="*/ 80418 h 723269"/>
              <a:gd name="connsiteX5" fmla="*/ 217051 w 799770"/>
              <a:gd name="connsiteY5" fmla="*/ 97044 h 723269"/>
              <a:gd name="connsiteX6" fmla="*/ 250302 w 799770"/>
              <a:gd name="connsiteY6" fmla="*/ 113669 h 723269"/>
              <a:gd name="connsiteX7" fmla="*/ 294637 w 799770"/>
              <a:gd name="connsiteY7" fmla="*/ 108127 h 723269"/>
              <a:gd name="connsiteX8" fmla="*/ 311262 w 799770"/>
              <a:gd name="connsiteY8" fmla="*/ 91502 h 723269"/>
              <a:gd name="connsiteX9" fmla="*/ 327888 w 799770"/>
              <a:gd name="connsiteY9" fmla="*/ 85960 h 723269"/>
              <a:gd name="connsiteX10" fmla="*/ 366680 w 799770"/>
              <a:gd name="connsiteY10" fmla="*/ 102586 h 723269"/>
              <a:gd name="connsiteX11" fmla="*/ 372222 w 799770"/>
              <a:gd name="connsiteY11" fmla="*/ 119211 h 723269"/>
              <a:gd name="connsiteX12" fmla="*/ 383306 w 799770"/>
              <a:gd name="connsiteY12" fmla="*/ 135837 h 723269"/>
              <a:gd name="connsiteX13" fmla="*/ 394389 w 799770"/>
              <a:gd name="connsiteY13" fmla="*/ 169087 h 723269"/>
              <a:gd name="connsiteX14" fmla="*/ 433182 w 799770"/>
              <a:gd name="connsiteY14" fmla="*/ 174629 h 723269"/>
              <a:gd name="connsiteX15" fmla="*/ 444266 w 799770"/>
              <a:gd name="connsiteY15" fmla="*/ 191255 h 723269"/>
              <a:gd name="connsiteX16" fmla="*/ 455349 w 799770"/>
              <a:gd name="connsiteY16" fmla="*/ 235589 h 723269"/>
              <a:gd name="connsiteX17" fmla="*/ 471975 w 799770"/>
              <a:gd name="connsiteY17" fmla="*/ 252215 h 723269"/>
              <a:gd name="connsiteX18" fmla="*/ 483058 w 799770"/>
              <a:gd name="connsiteY18" fmla="*/ 268840 h 723269"/>
              <a:gd name="connsiteX19" fmla="*/ 505226 w 799770"/>
              <a:gd name="connsiteY19" fmla="*/ 274382 h 723269"/>
              <a:gd name="connsiteX20" fmla="*/ 521851 w 799770"/>
              <a:gd name="connsiteY20" fmla="*/ 285466 h 723269"/>
              <a:gd name="connsiteX21" fmla="*/ 538477 w 799770"/>
              <a:gd name="connsiteY21" fmla="*/ 291007 h 723269"/>
              <a:gd name="connsiteX22" fmla="*/ 527393 w 799770"/>
              <a:gd name="connsiteY22" fmla="*/ 462804 h 723269"/>
              <a:gd name="connsiteX23" fmla="*/ 538477 w 799770"/>
              <a:gd name="connsiteY23" fmla="*/ 551473 h 723269"/>
              <a:gd name="connsiteX24" fmla="*/ 544018 w 799770"/>
              <a:gd name="connsiteY24" fmla="*/ 568098 h 723269"/>
              <a:gd name="connsiteX25" fmla="*/ 577269 w 799770"/>
              <a:gd name="connsiteY25" fmla="*/ 579182 h 723269"/>
              <a:gd name="connsiteX26" fmla="*/ 604978 w 799770"/>
              <a:gd name="connsiteY26" fmla="*/ 568098 h 723269"/>
              <a:gd name="connsiteX27" fmla="*/ 616062 w 799770"/>
              <a:gd name="connsiteY27" fmla="*/ 551473 h 723269"/>
              <a:gd name="connsiteX28" fmla="*/ 660397 w 799770"/>
              <a:gd name="connsiteY28" fmla="*/ 540389 h 723269"/>
              <a:gd name="connsiteX29" fmla="*/ 677022 w 799770"/>
              <a:gd name="connsiteY29" fmla="*/ 523764 h 723269"/>
              <a:gd name="connsiteX30" fmla="*/ 688106 w 799770"/>
              <a:gd name="connsiteY30" fmla="*/ 490513 h 723269"/>
              <a:gd name="connsiteX31" fmla="*/ 754608 w 799770"/>
              <a:gd name="connsiteY31" fmla="*/ 545931 h 723269"/>
              <a:gd name="connsiteX32" fmla="*/ 721357 w 799770"/>
              <a:gd name="connsiteY32" fmla="*/ 557015 h 723269"/>
              <a:gd name="connsiteX33" fmla="*/ 677022 w 799770"/>
              <a:gd name="connsiteY33" fmla="*/ 568098 h 723269"/>
              <a:gd name="connsiteX34" fmla="*/ 665938 w 799770"/>
              <a:gd name="connsiteY34" fmla="*/ 590266 h 723269"/>
              <a:gd name="connsiteX35" fmla="*/ 654855 w 799770"/>
              <a:gd name="connsiteY35" fmla="*/ 606891 h 723269"/>
              <a:gd name="connsiteX36" fmla="*/ 649313 w 799770"/>
              <a:gd name="connsiteY36" fmla="*/ 656767 h 723269"/>
              <a:gd name="connsiteX37" fmla="*/ 632688 w 799770"/>
              <a:gd name="connsiteY37" fmla="*/ 673393 h 723269"/>
              <a:gd name="connsiteX38" fmla="*/ 621604 w 799770"/>
              <a:gd name="connsiteY38" fmla="*/ 690018 h 723269"/>
              <a:gd name="connsiteX39" fmla="*/ 604978 w 799770"/>
              <a:gd name="connsiteY39" fmla="*/ 690018 h 723269"/>
              <a:gd name="connsiteX40" fmla="*/ 588353 w 799770"/>
              <a:gd name="connsiteY40" fmla="*/ 684477 h 723269"/>
              <a:gd name="connsiteX41" fmla="*/ 549560 w 799770"/>
              <a:gd name="connsiteY41" fmla="*/ 690018 h 723269"/>
              <a:gd name="connsiteX42" fmla="*/ 516309 w 799770"/>
              <a:gd name="connsiteY42" fmla="*/ 723269 h 723269"/>
              <a:gd name="connsiteX43" fmla="*/ 483058 w 799770"/>
              <a:gd name="connsiteY43" fmla="*/ 712186 h 723269"/>
              <a:gd name="connsiteX44" fmla="*/ 466433 w 799770"/>
              <a:gd name="connsiteY44" fmla="*/ 706644 h 723269"/>
              <a:gd name="connsiteX45" fmla="*/ 449808 w 799770"/>
              <a:gd name="connsiteY45" fmla="*/ 690018 h 723269"/>
              <a:gd name="connsiteX46" fmla="*/ 438724 w 799770"/>
              <a:gd name="connsiteY46" fmla="*/ 673393 h 723269"/>
              <a:gd name="connsiteX47" fmla="*/ 416557 w 799770"/>
              <a:gd name="connsiteY47" fmla="*/ 667851 h 723269"/>
              <a:gd name="connsiteX48" fmla="*/ 383306 w 799770"/>
              <a:gd name="connsiteY48" fmla="*/ 656767 h 723269"/>
              <a:gd name="connsiteX49" fmla="*/ 366680 w 799770"/>
              <a:gd name="connsiteY49" fmla="*/ 640142 h 723269"/>
              <a:gd name="connsiteX50" fmla="*/ 344513 w 799770"/>
              <a:gd name="connsiteY50" fmla="*/ 606891 h 723269"/>
              <a:gd name="connsiteX51" fmla="*/ 333429 w 799770"/>
              <a:gd name="connsiteY51" fmla="*/ 590266 h 723269"/>
              <a:gd name="connsiteX52" fmla="*/ 322346 w 799770"/>
              <a:gd name="connsiteY52" fmla="*/ 573640 h 723269"/>
              <a:gd name="connsiteX53" fmla="*/ 316804 w 799770"/>
              <a:gd name="connsiteY53" fmla="*/ 557015 h 723269"/>
              <a:gd name="connsiteX54" fmla="*/ 300178 w 799770"/>
              <a:gd name="connsiteY54" fmla="*/ 545931 h 723269"/>
              <a:gd name="connsiteX55" fmla="*/ 294637 w 799770"/>
              <a:gd name="connsiteY55" fmla="*/ 401844 h 723269"/>
              <a:gd name="connsiteX56" fmla="*/ 255844 w 799770"/>
              <a:gd name="connsiteY56" fmla="*/ 351967 h 723269"/>
              <a:gd name="connsiteX57" fmla="*/ 250302 w 799770"/>
              <a:gd name="connsiteY57" fmla="*/ 335342 h 723269"/>
              <a:gd name="connsiteX58" fmla="*/ 239218 w 799770"/>
              <a:gd name="connsiteY58" fmla="*/ 318717 h 723269"/>
              <a:gd name="connsiteX59" fmla="*/ 217051 w 799770"/>
              <a:gd name="connsiteY59" fmla="*/ 268840 h 723269"/>
              <a:gd name="connsiteX60" fmla="*/ 211509 w 799770"/>
              <a:gd name="connsiteY60" fmla="*/ 230047 h 723269"/>
              <a:gd name="connsiteX61" fmla="*/ 205968 w 799770"/>
              <a:gd name="connsiteY61" fmla="*/ 185713 h 723269"/>
              <a:gd name="connsiteX62" fmla="*/ 194884 w 799770"/>
              <a:gd name="connsiteY62" fmla="*/ 152462 h 723269"/>
              <a:gd name="connsiteX63" fmla="*/ 183800 w 799770"/>
              <a:gd name="connsiteY63" fmla="*/ 135837 h 723269"/>
              <a:gd name="connsiteX64" fmla="*/ 150549 w 799770"/>
              <a:gd name="connsiteY64" fmla="*/ 113669 h 723269"/>
              <a:gd name="connsiteX65" fmla="*/ 150549 w 799770"/>
              <a:gd name="connsiteY65" fmla="*/ 241131 h 723269"/>
              <a:gd name="connsiteX66" fmla="*/ 183800 w 799770"/>
              <a:gd name="connsiteY66" fmla="*/ 268840 h 723269"/>
              <a:gd name="connsiteX67" fmla="*/ 194884 w 799770"/>
              <a:gd name="connsiteY67" fmla="*/ 329800 h 723269"/>
              <a:gd name="connsiteX68" fmla="*/ 205968 w 799770"/>
              <a:gd name="connsiteY68" fmla="*/ 374135 h 723269"/>
              <a:gd name="connsiteX69" fmla="*/ 211509 w 799770"/>
              <a:gd name="connsiteY69" fmla="*/ 401844 h 723269"/>
              <a:gd name="connsiteX70" fmla="*/ 222593 w 799770"/>
              <a:gd name="connsiteY70" fmla="*/ 435095 h 723269"/>
              <a:gd name="connsiteX71" fmla="*/ 217051 w 799770"/>
              <a:gd name="connsiteY71" fmla="*/ 468346 h 723269"/>
              <a:gd name="connsiteX72" fmla="*/ 200426 w 799770"/>
              <a:gd name="connsiteY72" fmla="*/ 462804 h 723269"/>
              <a:gd name="connsiteX73" fmla="*/ 194884 w 799770"/>
              <a:gd name="connsiteY73" fmla="*/ 446178 h 723269"/>
              <a:gd name="connsiteX74" fmla="*/ 178258 w 799770"/>
              <a:gd name="connsiteY74" fmla="*/ 435095 h 723269"/>
              <a:gd name="connsiteX75" fmla="*/ 161633 w 799770"/>
              <a:gd name="connsiteY75" fmla="*/ 401844 h 723269"/>
              <a:gd name="connsiteX76" fmla="*/ 145008 w 799770"/>
              <a:gd name="connsiteY76" fmla="*/ 368593 h 723269"/>
              <a:gd name="connsiteX77" fmla="*/ 128382 w 799770"/>
              <a:gd name="connsiteY77" fmla="*/ 329800 h 723269"/>
              <a:gd name="connsiteX78" fmla="*/ 106215 w 799770"/>
              <a:gd name="connsiteY78" fmla="*/ 279924 h 723269"/>
              <a:gd name="connsiteX79" fmla="*/ 95131 w 799770"/>
              <a:gd name="connsiteY79" fmla="*/ 174629 h 723269"/>
              <a:gd name="connsiteX80" fmla="*/ 89589 w 799770"/>
              <a:gd name="connsiteY80" fmla="*/ 158004 h 723269"/>
              <a:gd name="connsiteX81" fmla="*/ 67422 w 799770"/>
              <a:gd name="connsiteY81" fmla="*/ 124753 h 723269"/>
              <a:gd name="connsiteX82" fmla="*/ 50797 w 799770"/>
              <a:gd name="connsiteY82" fmla="*/ 69335 h 723269"/>
              <a:gd name="connsiteX83" fmla="*/ 34171 w 799770"/>
              <a:gd name="connsiteY83" fmla="*/ 36084 h 723269"/>
              <a:gd name="connsiteX84" fmla="*/ 17546 w 799770"/>
              <a:gd name="connsiteY84" fmla="*/ 19458 h 723269"/>
              <a:gd name="connsiteX85" fmla="*/ 6462 w 799770"/>
              <a:gd name="connsiteY85" fmla="*/ 2833 h 723269"/>
              <a:gd name="connsiteX86" fmla="*/ 39713 w 799770"/>
              <a:gd name="connsiteY86" fmla="*/ 13917 h 723269"/>
              <a:gd name="connsiteX87" fmla="*/ 72964 w 799770"/>
              <a:gd name="connsiteY87" fmla="*/ 25000 h 723269"/>
              <a:gd name="connsiteX88" fmla="*/ 72964 w 799770"/>
              <a:gd name="connsiteY88" fmla="*/ 41626 h 72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99770" h="723269">
                <a:moveTo>
                  <a:pt x="72964" y="41626"/>
                </a:moveTo>
                <a:cubicBezTo>
                  <a:pt x="84216" y="44439"/>
                  <a:pt x="100625" y="47938"/>
                  <a:pt x="111757" y="52709"/>
                </a:cubicBezTo>
                <a:cubicBezTo>
                  <a:pt x="119350" y="55963"/>
                  <a:pt x="126254" y="60725"/>
                  <a:pt x="133924" y="63793"/>
                </a:cubicBezTo>
                <a:cubicBezTo>
                  <a:pt x="144772" y="68132"/>
                  <a:pt x="156091" y="71183"/>
                  <a:pt x="167175" y="74877"/>
                </a:cubicBezTo>
                <a:lnTo>
                  <a:pt x="183800" y="80418"/>
                </a:lnTo>
                <a:cubicBezTo>
                  <a:pt x="231440" y="112178"/>
                  <a:pt x="171170" y="74104"/>
                  <a:pt x="217051" y="97044"/>
                </a:cubicBezTo>
                <a:cubicBezTo>
                  <a:pt x="260023" y="118529"/>
                  <a:pt x="208515" y="99739"/>
                  <a:pt x="250302" y="113669"/>
                </a:cubicBezTo>
                <a:cubicBezTo>
                  <a:pt x="265080" y="111822"/>
                  <a:pt x="280640" y="113217"/>
                  <a:pt x="294637" y="108127"/>
                </a:cubicBezTo>
                <a:cubicBezTo>
                  <a:pt x="302002" y="105449"/>
                  <a:pt x="304741" y="95849"/>
                  <a:pt x="311262" y="91502"/>
                </a:cubicBezTo>
                <a:cubicBezTo>
                  <a:pt x="316123" y="88262"/>
                  <a:pt x="322346" y="87807"/>
                  <a:pt x="327888" y="85960"/>
                </a:cubicBezTo>
                <a:cubicBezTo>
                  <a:pt x="341200" y="89288"/>
                  <a:pt x="357112" y="90626"/>
                  <a:pt x="366680" y="102586"/>
                </a:cubicBezTo>
                <a:cubicBezTo>
                  <a:pt x="370329" y="107147"/>
                  <a:pt x="369610" y="113986"/>
                  <a:pt x="372222" y="119211"/>
                </a:cubicBezTo>
                <a:cubicBezTo>
                  <a:pt x="375201" y="125168"/>
                  <a:pt x="380601" y="129750"/>
                  <a:pt x="383306" y="135837"/>
                </a:cubicBezTo>
                <a:cubicBezTo>
                  <a:pt x="388051" y="146513"/>
                  <a:pt x="382824" y="167435"/>
                  <a:pt x="394389" y="169087"/>
                </a:cubicBezTo>
                <a:lnTo>
                  <a:pt x="433182" y="174629"/>
                </a:lnTo>
                <a:cubicBezTo>
                  <a:pt x="436877" y="180171"/>
                  <a:pt x="441927" y="185018"/>
                  <a:pt x="444266" y="191255"/>
                </a:cubicBezTo>
                <a:cubicBezTo>
                  <a:pt x="446661" y="197643"/>
                  <a:pt x="449492" y="226803"/>
                  <a:pt x="455349" y="235589"/>
                </a:cubicBezTo>
                <a:cubicBezTo>
                  <a:pt x="459696" y="242110"/>
                  <a:pt x="466958" y="246194"/>
                  <a:pt x="471975" y="252215"/>
                </a:cubicBezTo>
                <a:cubicBezTo>
                  <a:pt x="476239" y="257332"/>
                  <a:pt x="477516" y="265146"/>
                  <a:pt x="483058" y="268840"/>
                </a:cubicBezTo>
                <a:cubicBezTo>
                  <a:pt x="489396" y="273065"/>
                  <a:pt x="497837" y="272535"/>
                  <a:pt x="505226" y="274382"/>
                </a:cubicBezTo>
                <a:cubicBezTo>
                  <a:pt x="510768" y="278077"/>
                  <a:pt x="515894" y="282487"/>
                  <a:pt x="521851" y="285466"/>
                </a:cubicBezTo>
                <a:cubicBezTo>
                  <a:pt x="527076" y="288078"/>
                  <a:pt x="538075" y="285179"/>
                  <a:pt x="538477" y="291007"/>
                </a:cubicBezTo>
                <a:cubicBezTo>
                  <a:pt x="546692" y="410120"/>
                  <a:pt x="547726" y="401806"/>
                  <a:pt x="527393" y="462804"/>
                </a:cubicBezTo>
                <a:cubicBezTo>
                  <a:pt x="530835" y="500668"/>
                  <a:pt x="530296" y="518749"/>
                  <a:pt x="538477" y="551473"/>
                </a:cubicBezTo>
                <a:cubicBezTo>
                  <a:pt x="539894" y="557140"/>
                  <a:pt x="539265" y="564703"/>
                  <a:pt x="544018" y="568098"/>
                </a:cubicBezTo>
                <a:cubicBezTo>
                  <a:pt x="553525" y="574889"/>
                  <a:pt x="577269" y="579182"/>
                  <a:pt x="577269" y="579182"/>
                </a:cubicBezTo>
                <a:cubicBezTo>
                  <a:pt x="586505" y="575487"/>
                  <a:pt x="596883" y="573880"/>
                  <a:pt x="604978" y="568098"/>
                </a:cubicBezTo>
                <a:cubicBezTo>
                  <a:pt x="610398" y="564227"/>
                  <a:pt x="610861" y="555634"/>
                  <a:pt x="616062" y="551473"/>
                </a:cubicBezTo>
                <a:cubicBezTo>
                  <a:pt x="621743" y="546929"/>
                  <a:pt x="659016" y="540665"/>
                  <a:pt x="660397" y="540389"/>
                </a:cubicBezTo>
                <a:cubicBezTo>
                  <a:pt x="665939" y="534847"/>
                  <a:pt x="673216" y="530615"/>
                  <a:pt x="677022" y="523764"/>
                </a:cubicBezTo>
                <a:cubicBezTo>
                  <a:pt x="682696" y="513551"/>
                  <a:pt x="688106" y="490513"/>
                  <a:pt x="688106" y="490513"/>
                </a:cubicBezTo>
                <a:cubicBezTo>
                  <a:pt x="723608" y="493244"/>
                  <a:pt x="799770" y="474960"/>
                  <a:pt x="754608" y="545931"/>
                </a:cubicBezTo>
                <a:cubicBezTo>
                  <a:pt x="748336" y="555788"/>
                  <a:pt x="732691" y="554182"/>
                  <a:pt x="721357" y="557015"/>
                </a:cubicBezTo>
                <a:lnTo>
                  <a:pt x="677022" y="568098"/>
                </a:lnTo>
                <a:cubicBezTo>
                  <a:pt x="673327" y="575487"/>
                  <a:pt x="670037" y="583093"/>
                  <a:pt x="665938" y="590266"/>
                </a:cubicBezTo>
                <a:cubicBezTo>
                  <a:pt x="662634" y="596049"/>
                  <a:pt x="656470" y="600430"/>
                  <a:pt x="654855" y="606891"/>
                </a:cubicBezTo>
                <a:cubicBezTo>
                  <a:pt x="650798" y="623119"/>
                  <a:pt x="654603" y="640898"/>
                  <a:pt x="649313" y="656767"/>
                </a:cubicBezTo>
                <a:cubicBezTo>
                  <a:pt x="646835" y="664202"/>
                  <a:pt x="637705" y="667372"/>
                  <a:pt x="632688" y="673393"/>
                </a:cubicBezTo>
                <a:cubicBezTo>
                  <a:pt x="628424" y="678510"/>
                  <a:pt x="625299" y="684476"/>
                  <a:pt x="621604" y="690018"/>
                </a:cubicBezTo>
                <a:cubicBezTo>
                  <a:pt x="611641" y="719906"/>
                  <a:pt x="621941" y="703588"/>
                  <a:pt x="604978" y="690018"/>
                </a:cubicBezTo>
                <a:cubicBezTo>
                  <a:pt x="600417" y="686369"/>
                  <a:pt x="593895" y="686324"/>
                  <a:pt x="588353" y="684477"/>
                </a:cubicBezTo>
                <a:cubicBezTo>
                  <a:pt x="575422" y="686324"/>
                  <a:pt x="561061" y="683825"/>
                  <a:pt x="549560" y="690018"/>
                </a:cubicBezTo>
                <a:cubicBezTo>
                  <a:pt x="535759" y="697449"/>
                  <a:pt x="516309" y="723269"/>
                  <a:pt x="516309" y="723269"/>
                </a:cubicBezTo>
                <a:lnTo>
                  <a:pt x="483058" y="712186"/>
                </a:lnTo>
                <a:lnTo>
                  <a:pt x="466433" y="706644"/>
                </a:lnTo>
                <a:cubicBezTo>
                  <a:pt x="460891" y="701102"/>
                  <a:pt x="454825" y="696039"/>
                  <a:pt x="449808" y="690018"/>
                </a:cubicBezTo>
                <a:cubicBezTo>
                  <a:pt x="445544" y="684901"/>
                  <a:pt x="444266" y="677087"/>
                  <a:pt x="438724" y="673393"/>
                </a:cubicBezTo>
                <a:cubicBezTo>
                  <a:pt x="432387" y="669168"/>
                  <a:pt x="423852" y="670040"/>
                  <a:pt x="416557" y="667851"/>
                </a:cubicBezTo>
                <a:cubicBezTo>
                  <a:pt x="405367" y="664494"/>
                  <a:pt x="383306" y="656767"/>
                  <a:pt x="383306" y="656767"/>
                </a:cubicBezTo>
                <a:cubicBezTo>
                  <a:pt x="377764" y="651225"/>
                  <a:pt x="371492" y="646328"/>
                  <a:pt x="366680" y="640142"/>
                </a:cubicBezTo>
                <a:cubicBezTo>
                  <a:pt x="358502" y="629627"/>
                  <a:pt x="351902" y="617975"/>
                  <a:pt x="344513" y="606891"/>
                </a:cubicBezTo>
                <a:lnTo>
                  <a:pt x="333429" y="590266"/>
                </a:lnTo>
                <a:cubicBezTo>
                  <a:pt x="329734" y="584724"/>
                  <a:pt x="324452" y="579959"/>
                  <a:pt x="322346" y="573640"/>
                </a:cubicBezTo>
                <a:cubicBezTo>
                  <a:pt x="320499" y="568098"/>
                  <a:pt x="320453" y="561576"/>
                  <a:pt x="316804" y="557015"/>
                </a:cubicBezTo>
                <a:cubicBezTo>
                  <a:pt x="312643" y="551814"/>
                  <a:pt x="305720" y="549626"/>
                  <a:pt x="300178" y="545931"/>
                </a:cubicBezTo>
                <a:cubicBezTo>
                  <a:pt x="298331" y="497902"/>
                  <a:pt x="302057" y="449332"/>
                  <a:pt x="294637" y="401844"/>
                </a:cubicBezTo>
                <a:cubicBezTo>
                  <a:pt x="292182" y="386134"/>
                  <a:pt x="267732" y="363856"/>
                  <a:pt x="255844" y="351967"/>
                </a:cubicBezTo>
                <a:cubicBezTo>
                  <a:pt x="253997" y="346425"/>
                  <a:pt x="252915" y="340567"/>
                  <a:pt x="250302" y="335342"/>
                </a:cubicBezTo>
                <a:cubicBezTo>
                  <a:pt x="247323" y="329385"/>
                  <a:pt x="241923" y="324803"/>
                  <a:pt x="239218" y="318717"/>
                </a:cubicBezTo>
                <a:cubicBezTo>
                  <a:pt x="212837" y="259359"/>
                  <a:pt x="242136" y="306468"/>
                  <a:pt x="217051" y="268840"/>
                </a:cubicBezTo>
                <a:cubicBezTo>
                  <a:pt x="215204" y="255909"/>
                  <a:pt x="213235" y="242995"/>
                  <a:pt x="211509" y="230047"/>
                </a:cubicBezTo>
                <a:cubicBezTo>
                  <a:pt x="209541" y="215285"/>
                  <a:pt x="209088" y="200275"/>
                  <a:pt x="205968" y="185713"/>
                </a:cubicBezTo>
                <a:cubicBezTo>
                  <a:pt x="203520" y="174289"/>
                  <a:pt x="201365" y="162183"/>
                  <a:pt x="194884" y="152462"/>
                </a:cubicBezTo>
                <a:cubicBezTo>
                  <a:pt x="191189" y="146920"/>
                  <a:pt x="188812" y="140223"/>
                  <a:pt x="183800" y="135837"/>
                </a:cubicBezTo>
                <a:cubicBezTo>
                  <a:pt x="173775" y="127065"/>
                  <a:pt x="150549" y="113669"/>
                  <a:pt x="150549" y="113669"/>
                </a:cubicBezTo>
                <a:cubicBezTo>
                  <a:pt x="134812" y="160887"/>
                  <a:pt x="135216" y="152966"/>
                  <a:pt x="150549" y="241131"/>
                </a:cubicBezTo>
                <a:cubicBezTo>
                  <a:pt x="151948" y="249176"/>
                  <a:pt x="177595" y="264704"/>
                  <a:pt x="183800" y="268840"/>
                </a:cubicBezTo>
                <a:cubicBezTo>
                  <a:pt x="196861" y="308023"/>
                  <a:pt x="181455" y="258184"/>
                  <a:pt x="194884" y="329800"/>
                </a:cubicBezTo>
                <a:cubicBezTo>
                  <a:pt x="197691" y="344772"/>
                  <a:pt x="202981" y="359198"/>
                  <a:pt x="205968" y="374135"/>
                </a:cubicBezTo>
                <a:cubicBezTo>
                  <a:pt x="207815" y="383371"/>
                  <a:pt x="209031" y="392757"/>
                  <a:pt x="211509" y="401844"/>
                </a:cubicBezTo>
                <a:cubicBezTo>
                  <a:pt x="214583" y="413116"/>
                  <a:pt x="222593" y="435095"/>
                  <a:pt x="222593" y="435095"/>
                </a:cubicBezTo>
                <a:cubicBezTo>
                  <a:pt x="220746" y="446179"/>
                  <a:pt x="224070" y="459572"/>
                  <a:pt x="217051" y="468346"/>
                </a:cubicBezTo>
                <a:cubicBezTo>
                  <a:pt x="213402" y="472907"/>
                  <a:pt x="204556" y="466935"/>
                  <a:pt x="200426" y="462804"/>
                </a:cubicBezTo>
                <a:cubicBezTo>
                  <a:pt x="196295" y="458673"/>
                  <a:pt x="198533" y="450740"/>
                  <a:pt x="194884" y="446178"/>
                </a:cubicBezTo>
                <a:cubicBezTo>
                  <a:pt x="190723" y="440977"/>
                  <a:pt x="183800" y="438789"/>
                  <a:pt x="178258" y="435095"/>
                </a:cubicBezTo>
                <a:cubicBezTo>
                  <a:pt x="164333" y="393312"/>
                  <a:pt x="183116" y="444808"/>
                  <a:pt x="161633" y="401844"/>
                </a:cubicBezTo>
                <a:cubicBezTo>
                  <a:pt x="138684" y="355948"/>
                  <a:pt x="176775" y="416245"/>
                  <a:pt x="145008" y="368593"/>
                </a:cubicBezTo>
                <a:cubicBezTo>
                  <a:pt x="130348" y="309956"/>
                  <a:pt x="150252" y="379006"/>
                  <a:pt x="128382" y="329800"/>
                </a:cubicBezTo>
                <a:cubicBezTo>
                  <a:pt x="102001" y="270444"/>
                  <a:pt x="131298" y="317550"/>
                  <a:pt x="106215" y="279924"/>
                </a:cubicBezTo>
                <a:cubicBezTo>
                  <a:pt x="102113" y="218396"/>
                  <a:pt x="106874" y="215730"/>
                  <a:pt x="95131" y="174629"/>
                </a:cubicBezTo>
                <a:cubicBezTo>
                  <a:pt x="93526" y="169012"/>
                  <a:pt x="92426" y="163110"/>
                  <a:pt x="89589" y="158004"/>
                </a:cubicBezTo>
                <a:cubicBezTo>
                  <a:pt x="83120" y="146359"/>
                  <a:pt x="67422" y="124753"/>
                  <a:pt x="67422" y="124753"/>
                </a:cubicBezTo>
                <a:cubicBezTo>
                  <a:pt x="59047" y="91254"/>
                  <a:pt x="64288" y="109808"/>
                  <a:pt x="50797" y="69335"/>
                </a:cubicBezTo>
                <a:cubicBezTo>
                  <a:pt x="45243" y="52671"/>
                  <a:pt x="46108" y="50409"/>
                  <a:pt x="34171" y="36084"/>
                </a:cubicBezTo>
                <a:cubicBezTo>
                  <a:pt x="29154" y="30063"/>
                  <a:pt x="22563" y="25479"/>
                  <a:pt x="17546" y="19458"/>
                </a:cubicBezTo>
                <a:cubicBezTo>
                  <a:pt x="13282" y="14341"/>
                  <a:pt x="0" y="4448"/>
                  <a:pt x="6462" y="2833"/>
                </a:cubicBezTo>
                <a:cubicBezTo>
                  <a:pt x="17797" y="0"/>
                  <a:pt x="28629" y="10223"/>
                  <a:pt x="39713" y="13917"/>
                </a:cubicBezTo>
                <a:cubicBezTo>
                  <a:pt x="39714" y="13917"/>
                  <a:pt x="72964" y="24999"/>
                  <a:pt x="72964" y="25000"/>
                </a:cubicBezTo>
                <a:lnTo>
                  <a:pt x="72964" y="41626"/>
                </a:ln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1924535" y="3628044"/>
            <a:ext cx="389505" cy="411941"/>
          </a:xfrm>
          <a:custGeom>
            <a:avLst/>
            <a:gdLst>
              <a:gd name="connsiteX0" fmla="*/ 53894 w 389505"/>
              <a:gd name="connsiteY0" fmla="*/ 7389 h 411941"/>
              <a:gd name="connsiteX1" fmla="*/ 31727 w 389505"/>
              <a:gd name="connsiteY1" fmla="*/ 57265 h 411941"/>
              <a:gd name="connsiteX2" fmla="*/ 26185 w 389505"/>
              <a:gd name="connsiteY2" fmla="*/ 73891 h 411941"/>
              <a:gd name="connsiteX3" fmla="*/ 9560 w 389505"/>
              <a:gd name="connsiteY3" fmla="*/ 84974 h 411941"/>
              <a:gd name="connsiteX4" fmla="*/ 15101 w 389505"/>
              <a:gd name="connsiteY4" fmla="*/ 145934 h 411941"/>
              <a:gd name="connsiteX5" fmla="*/ 20643 w 389505"/>
              <a:gd name="connsiteY5" fmla="*/ 162560 h 411941"/>
              <a:gd name="connsiteX6" fmla="*/ 37269 w 389505"/>
              <a:gd name="connsiteY6" fmla="*/ 173643 h 411941"/>
              <a:gd name="connsiteX7" fmla="*/ 70520 w 389505"/>
              <a:gd name="connsiteY7" fmla="*/ 206894 h 411941"/>
              <a:gd name="connsiteX8" fmla="*/ 131480 w 389505"/>
              <a:gd name="connsiteY8" fmla="*/ 223520 h 411941"/>
              <a:gd name="connsiteX9" fmla="*/ 153647 w 389505"/>
              <a:gd name="connsiteY9" fmla="*/ 229061 h 411941"/>
              <a:gd name="connsiteX10" fmla="*/ 159189 w 389505"/>
              <a:gd name="connsiteY10" fmla="*/ 284480 h 411941"/>
              <a:gd name="connsiteX11" fmla="*/ 175814 w 389505"/>
              <a:gd name="connsiteY11" fmla="*/ 389774 h 411941"/>
              <a:gd name="connsiteX12" fmla="*/ 186898 w 389505"/>
              <a:gd name="connsiteY12" fmla="*/ 406400 h 411941"/>
              <a:gd name="connsiteX13" fmla="*/ 203523 w 389505"/>
              <a:gd name="connsiteY13" fmla="*/ 411941 h 411941"/>
              <a:gd name="connsiteX14" fmla="*/ 236774 w 389505"/>
              <a:gd name="connsiteY14" fmla="*/ 406400 h 411941"/>
              <a:gd name="connsiteX15" fmla="*/ 247858 w 389505"/>
              <a:gd name="connsiteY15" fmla="*/ 389774 h 411941"/>
              <a:gd name="connsiteX16" fmla="*/ 253400 w 389505"/>
              <a:gd name="connsiteY16" fmla="*/ 334356 h 411941"/>
              <a:gd name="connsiteX17" fmla="*/ 258941 w 389505"/>
              <a:gd name="connsiteY17" fmla="*/ 312189 h 411941"/>
              <a:gd name="connsiteX18" fmla="*/ 275567 w 389505"/>
              <a:gd name="connsiteY18" fmla="*/ 301105 h 411941"/>
              <a:gd name="connsiteX19" fmla="*/ 369778 w 389505"/>
              <a:gd name="connsiteY19" fmla="*/ 295563 h 411941"/>
              <a:gd name="connsiteX20" fmla="*/ 386403 w 389505"/>
              <a:gd name="connsiteY20" fmla="*/ 284480 h 411941"/>
              <a:gd name="connsiteX21" fmla="*/ 380861 w 389505"/>
              <a:gd name="connsiteY21" fmla="*/ 223520 h 411941"/>
              <a:gd name="connsiteX22" fmla="*/ 364236 w 389505"/>
              <a:gd name="connsiteY22" fmla="*/ 162560 h 411941"/>
              <a:gd name="connsiteX23" fmla="*/ 358694 w 389505"/>
              <a:gd name="connsiteY23" fmla="*/ 145934 h 411941"/>
              <a:gd name="connsiteX24" fmla="*/ 347610 w 389505"/>
              <a:gd name="connsiteY24" fmla="*/ 129309 h 411941"/>
              <a:gd name="connsiteX25" fmla="*/ 342069 w 389505"/>
              <a:gd name="connsiteY25" fmla="*/ 112683 h 411941"/>
              <a:gd name="connsiteX26" fmla="*/ 336527 w 389505"/>
              <a:gd name="connsiteY26" fmla="*/ 84974 h 411941"/>
              <a:gd name="connsiteX27" fmla="*/ 303276 w 389505"/>
              <a:gd name="connsiteY27" fmla="*/ 62807 h 411941"/>
              <a:gd name="connsiteX28" fmla="*/ 264483 w 389505"/>
              <a:gd name="connsiteY28" fmla="*/ 68349 h 411941"/>
              <a:gd name="connsiteX29" fmla="*/ 253400 w 389505"/>
              <a:gd name="connsiteY29" fmla="*/ 90516 h 411941"/>
              <a:gd name="connsiteX30" fmla="*/ 242316 w 389505"/>
              <a:gd name="connsiteY30" fmla="*/ 107141 h 411941"/>
              <a:gd name="connsiteX31" fmla="*/ 220149 w 389505"/>
              <a:gd name="connsiteY31" fmla="*/ 96058 h 411941"/>
              <a:gd name="connsiteX32" fmla="*/ 214607 w 389505"/>
              <a:gd name="connsiteY32" fmla="*/ 79432 h 411941"/>
              <a:gd name="connsiteX33" fmla="*/ 203523 w 389505"/>
              <a:gd name="connsiteY33" fmla="*/ 62807 h 411941"/>
              <a:gd name="connsiteX34" fmla="*/ 137021 w 389505"/>
              <a:gd name="connsiteY34" fmla="*/ 68349 h 411941"/>
              <a:gd name="connsiteX35" fmla="*/ 120396 w 389505"/>
              <a:gd name="connsiteY35" fmla="*/ 62807 h 411941"/>
              <a:gd name="connsiteX36" fmla="*/ 98229 w 389505"/>
              <a:gd name="connsiteY36" fmla="*/ 29556 h 411941"/>
              <a:gd name="connsiteX37" fmla="*/ 87145 w 389505"/>
              <a:gd name="connsiteY37" fmla="*/ 46181 h 411941"/>
              <a:gd name="connsiteX38" fmla="*/ 81603 w 389505"/>
              <a:gd name="connsiteY38" fmla="*/ 73891 h 411941"/>
              <a:gd name="connsiteX39" fmla="*/ 76061 w 389505"/>
              <a:gd name="connsiteY39" fmla="*/ 112683 h 411941"/>
              <a:gd name="connsiteX40" fmla="*/ 64978 w 389505"/>
              <a:gd name="connsiteY40" fmla="*/ 96058 h 411941"/>
              <a:gd name="connsiteX41" fmla="*/ 59436 w 389505"/>
              <a:gd name="connsiteY41" fmla="*/ 40640 h 411941"/>
              <a:gd name="connsiteX42" fmla="*/ 53894 w 389505"/>
              <a:gd name="connsiteY42" fmla="*/ 24014 h 411941"/>
              <a:gd name="connsiteX43" fmla="*/ 70520 w 389505"/>
              <a:gd name="connsiteY43" fmla="*/ 12931 h 411941"/>
              <a:gd name="connsiteX44" fmla="*/ 53894 w 389505"/>
              <a:gd name="connsiteY44" fmla="*/ 7389 h 41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89505" h="411941">
                <a:moveTo>
                  <a:pt x="53894" y="7389"/>
                </a:moveTo>
                <a:cubicBezTo>
                  <a:pt x="47429" y="14778"/>
                  <a:pt x="44917" y="17695"/>
                  <a:pt x="31727" y="57265"/>
                </a:cubicBezTo>
                <a:cubicBezTo>
                  <a:pt x="29880" y="62807"/>
                  <a:pt x="31046" y="70651"/>
                  <a:pt x="26185" y="73891"/>
                </a:cubicBezTo>
                <a:lnTo>
                  <a:pt x="9560" y="84974"/>
                </a:lnTo>
                <a:cubicBezTo>
                  <a:pt x="0" y="113654"/>
                  <a:pt x="518" y="102184"/>
                  <a:pt x="15101" y="145934"/>
                </a:cubicBezTo>
                <a:cubicBezTo>
                  <a:pt x="16948" y="151476"/>
                  <a:pt x="16994" y="157998"/>
                  <a:pt x="20643" y="162560"/>
                </a:cubicBezTo>
                <a:cubicBezTo>
                  <a:pt x="24804" y="167761"/>
                  <a:pt x="32291" y="169218"/>
                  <a:pt x="37269" y="173643"/>
                </a:cubicBezTo>
                <a:cubicBezTo>
                  <a:pt x="48985" y="184057"/>
                  <a:pt x="55313" y="203092"/>
                  <a:pt x="70520" y="206894"/>
                </a:cubicBezTo>
                <a:cubicBezTo>
                  <a:pt x="120688" y="219436"/>
                  <a:pt x="58960" y="203742"/>
                  <a:pt x="131480" y="223520"/>
                </a:cubicBezTo>
                <a:cubicBezTo>
                  <a:pt x="138828" y="225524"/>
                  <a:pt x="146258" y="227214"/>
                  <a:pt x="153647" y="229061"/>
                </a:cubicBezTo>
                <a:cubicBezTo>
                  <a:pt x="175281" y="261515"/>
                  <a:pt x="159189" y="229368"/>
                  <a:pt x="159189" y="284480"/>
                </a:cubicBezTo>
                <a:cubicBezTo>
                  <a:pt x="159189" y="300692"/>
                  <a:pt x="160236" y="366407"/>
                  <a:pt x="175814" y="389774"/>
                </a:cubicBezTo>
                <a:cubicBezTo>
                  <a:pt x="179509" y="395316"/>
                  <a:pt x="181697" y="402239"/>
                  <a:pt x="186898" y="406400"/>
                </a:cubicBezTo>
                <a:cubicBezTo>
                  <a:pt x="191459" y="410049"/>
                  <a:pt x="197981" y="410094"/>
                  <a:pt x="203523" y="411941"/>
                </a:cubicBezTo>
                <a:cubicBezTo>
                  <a:pt x="214607" y="410094"/>
                  <a:pt x="226724" y="411425"/>
                  <a:pt x="236774" y="406400"/>
                </a:cubicBezTo>
                <a:cubicBezTo>
                  <a:pt x="242731" y="403421"/>
                  <a:pt x="246360" y="396264"/>
                  <a:pt x="247858" y="389774"/>
                </a:cubicBezTo>
                <a:cubicBezTo>
                  <a:pt x="252033" y="371685"/>
                  <a:pt x="250775" y="352734"/>
                  <a:pt x="253400" y="334356"/>
                </a:cubicBezTo>
                <a:cubicBezTo>
                  <a:pt x="254477" y="326816"/>
                  <a:pt x="254716" y="318526"/>
                  <a:pt x="258941" y="312189"/>
                </a:cubicBezTo>
                <a:cubicBezTo>
                  <a:pt x="262636" y="306647"/>
                  <a:pt x="268980" y="302093"/>
                  <a:pt x="275567" y="301105"/>
                </a:cubicBezTo>
                <a:cubicBezTo>
                  <a:pt x="306677" y="296438"/>
                  <a:pt x="338374" y="297410"/>
                  <a:pt x="369778" y="295563"/>
                </a:cubicBezTo>
                <a:cubicBezTo>
                  <a:pt x="375320" y="291869"/>
                  <a:pt x="385390" y="291063"/>
                  <a:pt x="386403" y="284480"/>
                </a:cubicBezTo>
                <a:cubicBezTo>
                  <a:pt x="389505" y="264313"/>
                  <a:pt x="383392" y="243766"/>
                  <a:pt x="380861" y="223520"/>
                </a:cubicBezTo>
                <a:cubicBezTo>
                  <a:pt x="377727" y="198449"/>
                  <a:pt x="372471" y="187265"/>
                  <a:pt x="364236" y="162560"/>
                </a:cubicBezTo>
                <a:cubicBezTo>
                  <a:pt x="362389" y="157018"/>
                  <a:pt x="361935" y="150795"/>
                  <a:pt x="358694" y="145934"/>
                </a:cubicBezTo>
                <a:lnTo>
                  <a:pt x="347610" y="129309"/>
                </a:lnTo>
                <a:cubicBezTo>
                  <a:pt x="345763" y="123767"/>
                  <a:pt x="343486" y="118350"/>
                  <a:pt x="342069" y="112683"/>
                </a:cubicBezTo>
                <a:cubicBezTo>
                  <a:pt x="339785" y="103545"/>
                  <a:pt x="342310" y="92409"/>
                  <a:pt x="336527" y="84974"/>
                </a:cubicBezTo>
                <a:cubicBezTo>
                  <a:pt x="328349" y="74459"/>
                  <a:pt x="303276" y="62807"/>
                  <a:pt x="303276" y="62807"/>
                </a:cubicBezTo>
                <a:cubicBezTo>
                  <a:pt x="290345" y="64654"/>
                  <a:pt x="275901" y="62005"/>
                  <a:pt x="264483" y="68349"/>
                </a:cubicBezTo>
                <a:cubicBezTo>
                  <a:pt x="257262" y="72361"/>
                  <a:pt x="257499" y="83343"/>
                  <a:pt x="253400" y="90516"/>
                </a:cubicBezTo>
                <a:cubicBezTo>
                  <a:pt x="250096" y="96299"/>
                  <a:pt x="246011" y="101599"/>
                  <a:pt x="242316" y="107141"/>
                </a:cubicBezTo>
                <a:cubicBezTo>
                  <a:pt x="234927" y="103447"/>
                  <a:pt x="225990" y="101899"/>
                  <a:pt x="220149" y="96058"/>
                </a:cubicBezTo>
                <a:cubicBezTo>
                  <a:pt x="216018" y="91927"/>
                  <a:pt x="217220" y="84657"/>
                  <a:pt x="214607" y="79432"/>
                </a:cubicBezTo>
                <a:cubicBezTo>
                  <a:pt x="211628" y="73475"/>
                  <a:pt x="207218" y="68349"/>
                  <a:pt x="203523" y="62807"/>
                </a:cubicBezTo>
                <a:cubicBezTo>
                  <a:pt x="130910" y="87011"/>
                  <a:pt x="174469" y="87072"/>
                  <a:pt x="137021" y="68349"/>
                </a:cubicBezTo>
                <a:cubicBezTo>
                  <a:pt x="131796" y="65737"/>
                  <a:pt x="125938" y="64654"/>
                  <a:pt x="120396" y="62807"/>
                </a:cubicBezTo>
                <a:cubicBezTo>
                  <a:pt x="117533" y="54217"/>
                  <a:pt x="112066" y="29556"/>
                  <a:pt x="98229" y="29556"/>
                </a:cubicBezTo>
                <a:cubicBezTo>
                  <a:pt x="91569" y="29556"/>
                  <a:pt x="90840" y="40639"/>
                  <a:pt x="87145" y="46181"/>
                </a:cubicBezTo>
                <a:cubicBezTo>
                  <a:pt x="85298" y="55418"/>
                  <a:pt x="83152" y="64600"/>
                  <a:pt x="81603" y="73891"/>
                </a:cubicBezTo>
                <a:cubicBezTo>
                  <a:pt x="79456" y="86775"/>
                  <a:pt x="83898" y="102233"/>
                  <a:pt x="76061" y="112683"/>
                </a:cubicBezTo>
                <a:cubicBezTo>
                  <a:pt x="72065" y="118011"/>
                  <a:pt x="68672" y="101600"/>
                  <a:pt x="64978" y="96058"/>
                </a:cubicBezTo>
                <a:cubicBezTo>
                  <a:pt x="63131" y="77585"/>
                  <a:pt x="62259" y="58989"/>
                  <a:pt x="59436" y="40640"/>
                </a:cubicBezTo>
                <a:cubicBezTo>
                  <a:pt x="58548" y="34866"/>
                  <a:pt x="51724" y="29438"/>
                  <a:pt x="53894" y="24014"/>
                </a:cubicBezTo>
                <a:cubicBezTo>
                  <a:pt x="56368" y="17830"/>
                  <a:pt x="65810" y="17641"/>
                  <a:pt x="70520" y="12931"/>
                </a:cubicBezTo>
                <a:cubicBezTo>
                  <a:pt x="78884" y="4567"/>
                  <a:pt x="60359" y="0"/>
                  <a:pt x="53894" y="7389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692935" y="4087754"/>
            <a:ext cx="395583" cy="644179"/>
          </a:xfrm>
          <a:custGeom>
            <a:avLst/>
            <a:gdLst>
              <a:gd name="connsiteX0" fmla="*/ 10700 w 395583"/>
              <a:gd name="connsiteY0" fmla="*/ 153949 h 644179"/>
              <a:gd name="connsiteX1" fmla="*/ 52422 w 395583"/>
              <a:gd name="connsiteY1" fmla="*/ 157426 h 644179"/>
              <a:gd name="connsiteX2" fmla="*/ 73282 w 395583"/>
              <a:gd name="connsiteY2" fmla="*/ 164380 h 644179"/>
              <a:gd name="connsiteX3" fmla="*/ 94143 w 395583"/>
              <a:gd name="connsiteY3" fmla="*/ 153949 h 644179"/>
              <a:gd name="connsiteX4" fmla="*/ 97620 w 395583"/>
              <a:gd name="connsiteY4" fmla="*/ 143519 h 644179"/>
              <a:gd name="connsiteX5" fmla="*/ 101097 w 395583"/>
              <a:gd name="connsiteY5" fmla="*/ 112228 h 644179"/>
              <a:gd name="connsiteX6" fmla="*/ 115004 w 395583"/>
              <a:gd name="connsiteY6" fmla="*/ 108751 h 644179"/>
              <a:gd name="connsiteX7" fmla="*/ 139342 w 395583"/>
              <a:gd name="connsiteY7" fmla="*/ 101797 h 644179"/>
              <a:gd name="connsiteX8" fmla="*/ 160203 w 395583"/>
              <a:gd name="connsiteY8" fmla="*/ 87890 h 644179"/>
              <a:gd name="connsiteX9" fmla="*/ 170633 w 395583"/>
              <a:gd name="connsiteY9" fmla="*/ 63552 h 644179"/>
              <a:gd name="connsiteX10" fmla="*/ 177587 w 395583"/>
              <a:gd name="connsiteY10" fmla="*/ 49645 h 644179"/>
              <a:gd name="connsiteX11" fmla="*/ 181063 w 395583"/>
              <a:gd name="connsiteY11" fmla="*/ 39215 h 644179"/>
              <a:gd name="connsiteX12" fmla="*/ 188017 w 395583"/>
              <a:gd name="connsiteY12" fmla="*/ 28784 h 644179"/>
              <a:gd name="connsiteX13" fmla="*/ 198448 w 395583"/>
              <a:gd name="connsiteY13" fmla="*/ 7924 h 644179"/>
              <a:gd name="connsiteX14" fmla="*/ 208878 w 395583"/>
              <a:gd name="connsiteY14" fmla="*/ 11400 h 644179"/>
              <a:gd name="connsiteX15" fmla="*/ 222785 w 395583"/>
              <a:gd name="connsiteY15" fmla="*/ 46168 h 644179"/>
              <a:gd name="connsiteX16" fmla="*/ 236692 w 395583"/>
              <a:gd name="connsiteY16" fmla="*/ 67029 h 644179"/>
              <a:gd name="connsiteX17" fmla="*/ 309705 w 395583"/>
              <a:gd name="connsiteY17" fmla="*/ 73983 h 644179"/>
              <a:gd name="connsiteX18" fmla="*/ 320136 w 395583"/>
              <a:gd name="connsiteY18" fmla="*/ 80936 h 644179"/>
              <a:gd name="connsiteX19" fmla="*/ 323613 w 395583"/>
              <a:gd name="connsiteY19" fmla="*/ 129612 h 644179"/>
              <a:gd name="connsiteX20" fmla="*/ 320136 w 395583"/>
              <a:gd name="connsiteY20" fmla="*/ 140042 h 644179"/>
              <a:gd name="connsiteX21" fmla="*/ 292321 w 395583"/>
              <a:gd name="connsiteY21" fmla="*/ 157426 h 644179"/>
              <a:gd name="connsiteX22" fmla="*/ 281891 w 395583"/>
              <a:gd name="connsiteY22" fmla="*/ 160903 h 644179"/>
              <a:gd name="connsiteX23" fmla="*/ 267984 w 395583"/>
              <a:gd name="connsiteY23" fmla="*/ 174810 h 644179"/>
              <a:gd name="connsiteX24" fmla="*/ 261030 w 395583"/>
              <a:gd name="connsiteY24" fmla="*/ 185241 h 644179"/>
              <a:gd name="connsiteX25" fmla="*/ 250600 w 395583"/>
              <a:gd name="connsiteY25" fmla="*/ 192194 h 644179"/>
              <a:gd name="connsiteX26" fmla="*/ 247123 w 395583"/>
              <a:gd name="connsiteY26" fmla="*/ 202625 h 644179"/>
              <a:gd name="connsiteX27" fmla="*/ 240169 w 395583"/>
              <a:gd name="connsiteY27" fmla="*/ 216532 h 644179"/>
              <a:gd name="connsiteX28" fmla="*/ 243646 w 395583"/>
              <a:gd name="connsiteY28" fmla="*/ 299975 h 644179"/>
              <a:gd name="connsiteX29" fmla="*/ 247123 w 395583"/>
              <a:gd name="connsiteY29" fmla="*/ 313883 h 644179"/>
              <a:gd name="connsiteX30" fmla="*/ 254076 w 395583"/>
              <a:gd name="connsiteY30" fmla="*/ 324313 h 644179"/>
              <a:gd name="connsiteX31" fmla="*/ 274937 w 395583"/>
              <a:gd name="connsiteY31" fmla="*/ 341697 h 644179"/>
              <a:gd name="connsiteX32" fmla="*/ 309705 w 395583"/>
              <a:gd name="connsiteY32" fmla="*/ 341697 h 644179"/>
              <a:gd name="connsiteX33" fmla="*/ 316659 w 395583"/>
              <a:gd name="connsiteY33" fmla="*/ 355604 h 644179"/>
              <a:gd name="connsiteX34" fmla="*/ 320136 w 395583"/>
              <a:gd name="connsiteY34" fmla="*/ 366035 h 644179"/>
              <a:gd name="connsiteX35" fmla="*/ 340997 w 395583"/>
              <a:gd name="connsiteY35" fmla="*/ 379942 h 644179"/>
              <a:gd name="connsiteX36" fmla="*/ 347950 w 395583"/>
              <a:gd name="connsiteY36" fmla="*/ 390372 h 644179"/>
              <a:gd name="connsiteX37" fmla="*/ 375765 w 395583"/>
              <a:gd name="connsiteY37" fmla="*/ 421663 h 644179"/>
              <a:gd name="connsiteX38" fmla="*/ 375765 w 395583"/>
              <a:gd name="connsiteY38" fmla="*/ 588550 h 644179"/>
              <a:gd name="connsiteX39" fmla="*/ 372288 w 395583"/>
              <a:gd name="connsiteY39" fmla="*/ 619841 h 644179"/>
              <a:gd name="connsiteX40" fmla="*/ 365334 w 395583"/>
              <a:gd name="connsiteY40" fmla="*/ 630272 h 644179"/>
              <a:gd name="connsiteX41" fmla="*/ 330566 w 395583"/>
              <a:gd name="connsiteY41" fmla="*/ 644179 h 644179"/>
              <a:gd name="connsiteX42" fmla="*/ 313182 w 395583"/>
              <a:gd name="connsiteY42" fmla="*/ 640702 h 644179"/>
              <a:gd name="connsiteX43" fmla="*/ 292321 w 395583"/>
              <a:gd name="connsiteY43" fmla="*/ 633749 h 644179"/>
              <a:gd name="connsiteX44" fmla="*/ 281891 w 395583"/>
              <a:gd name="connsiteY44" fmla="*/ 630272 h 644179"/>
              <a:gd name="connsiteX45" fmla="*/ 267984 w 395583"/>
              <a:gd name="connsiteY45" fmla="*/ 626795 h 644179"/>
              <a:gd name="connsiteX46" fmla="*/ 257553 w 395583"/>
              <a:gd name="connsiteY46" fmla="*/ 623318 h 644179"/>
              <a:gd name="connsiteX47" fmla="*/ 240169 w 395583"/>
              <a:gd name="connsiteY47" fmla="*/ 619841 h 644179"/>
              <a:gd name="connsiteX48" fmla="*/ 233216 w 395583"/>
              <a:gd name="connsiteY48" fmla="*/ 609411 h 644179"/>
              <a:gd name="connsiteX49" fmla="*/ 222785 w 395583"/>
              <a:gd name="connsiteY49" fmla="*/ 602457 h 644179"/>
              <a:gd name="connsiteX50" fmla="*/ 212355 w 395583"/>
              <a:gd name="connsiteY50" fmla="*/ 567689 h 644179"/>
              <a:gd name="connsiteX51" fmla="*/ 205401 w 395583"/>
              <a:gd name="connsiteY51" fmla="*/ 546829 h 644179"/>
              <a:gd name="connsiteX52" fmla="*/ 201924 w 395583"/>
              <a:gd name="connsiteY52" fmla="*/ 536398 h 644179"/>
              <a:gd name="connsiteX53" fmla="*/ 191494 w 395583"/>
              <a:gd name="connsiteY53" fmla="*/ 525968 h 644179"/>
              <a:gd name="connsiteX54" fmla="*/ 184540 w 395583"/>
              <a:gd name="connsiteY54" fmla="*/ 512060 h 644179"/>
              <a:gd name="connsiteX55" fmla="*/ 181063 w 395583"/>
              <a:gd name="connsiteY55" fmla="*/ 501630 h 644179"/>
              <a:gd name="connsiteX56" fmla="*/ 170633 w 395583"/>
              <a:gd name="connsiteY56" fmla="*/ 491200 h 644179"/>
              <a:gd name="connsiteX57" fmla="*/ 156726 w 395583"/>
              <a:gd name="connsiteY57" fmla="*/ 470339 h 644179"/>
              <a:gd name="connsiteX58" fmla="*/ 149772 w 395583"/>
              <a:gd name="connsiteY58" fmla="*/ 459908 h 644179"/>
              <a:gd name="connsiteX59" fmla="*/ 142819 w 395583"/>
              <a:gd name="connsiteY59" fmla="*/ 449478 h 644179"/>
              <a:gd name="connsiteX60" fmla="*/ 132388 w 395583"/>
              <a:gd name="connsiteY60" fmla="*/ 425140 h 644179"/>
              <a:gd name="connsiteX61" fmla="*/ 128911 w 395583"/>
              <a:gd name="connsiteY61" fmla="*/ 404279 h 644179"/>
              <a:gd name="connsiteX62" fmla="*/ 121958 w 395583"/>
              <a:gd name="connsiteY62" fmla="*/ 383419 h 644179"/>
              <a:gd name="connsiteX63" fmla="*/ 111527 w 395583"/>
              <a:gd name="connsiteY63" fmla="*/ 338220 h 644179"/>
              <a:gd name="connsiteX64" fmla="*/ 104574 w 395583"/>
              <a:gd name="connsiteY64" fmla="*/ 327790 h 644179"/>
              <a:gd name="connsiteX65" fmla="*/ 97620 w 395583"/>
              <a:gd name="connsiteY65" fmla="*/ 310406 h 644179"/>
              <a:gd name="connsiteX66" fmla="*/ 94143 w 395583"/>
              <a:gd name="connsiteY66" fmla="*/ 299975 h 644179"/>
              <a:gd name="connsiteX67" fmla="*/ 80236 w 395583"/>
              <a:gd name="connsiteY67" fmla="*/ 279114 h 644179"/>
              <a:gd name="connsiteX68" fmla="*/ 55898 w 395583"/>
              <a:gd name="connsiteY68" fmla="*/ 261730 h 644179"/>
              <a:gd name="connsiteX69" fmla="*/ 45468 w 395583"/>
              <a:gd name="connsiteY69" fmla="*/ 251300 h 644179"/>
              <a:gd name="connsiteX70" fmla="*/ 24607 w 395583"/>
              <a:gd name="connsiteY70" fmla="*/ 230439 h 644179"/>
              <a:gd name="connsiteX71" fmla="*/ 21130 w 395583"/>
              <a:gd name="connsiteY71" fmla="*/ 220009 h 644179"/>
              <a:gd name="connsiteX72" fmla="*/ 7223 w 395583"/>
              <a:gd name="connsiteY72" fmla="*/ 199148 h 644179"/>
              <a:gd name="connsiteX73" fmla="*/ 7223 w 395583"/>
              <a:gd name="connsiteY73" fmla="*/ 167857 h 644179"/>
              <a:gd name="connsiteX74" fmla="*/ 17654 w 395583"/>
              <a:gd name="connsiteY74" fmla="*/ 164380 h 644179"/>
              <a:gd name="connsiteX75" fmla="*/ 10700 w 395583"/>
              <a:gd name="connsiteY75" fmla="*/ 153949 h 6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95583" h="644179">
                <a:moveTo>
                  <a:pt x="10700" y="153949"/>
                </a:moveTo>
                <a:cubicBezTo>
                  <a:pt x="16495" y="152790"/>
                  <a:pt x="38656" y="155132"/>
                  <a:pt x="52422" y="157426"/>
                </a:cubicBezTo>
                <a:cubicBezTo>
                  <a:pt x="59652" y="158631"/>
                  <a:pt x="73282" y="164380"/>
                  <a:pt x="73282" y="164380"/>
                </a:cubicBezTo>
                <a:cubicBezTo>
                  <a:pt x="80154" y="162089"/>
                  <a:pt x="89241" y="160077"/>
                  <a:pt x="94143" y="153949"/>
                </a:cubicBezTo>
                <a:cubicBezTo>
                  <a:pt x="96432" y="151087"/>
                  <a:pt x="96461" y="146996"/>
                  <a:pt x="97620" y="143519"/>
                </a:cubicBezTo>
                <a:cubicBezTo>
                  <a:pt x="98779" y="133089"/>
                  <a:pt x="96404" y="121615"/>
                  <a:pt x="101097" y="112228"/>
                </a:cubicBezTo>
                <a:cubicBezTo>
                  <a:pt x="103234" y="107954"/>
                  <a:pt x="110410" y="110064"/>
                  <a:pt x="115004" y="108751"/>
                </a:cubicBezTo>
                <a:cubicBezTo>
                  <a:pt x="149919" y="98775"/>
                  <a:pt x="95869" y="112666"/>
                  <a:pt x="139342" y="101797"/>
                </a:cubicBezTo>
                <a:cubicBezTo>
                  <a:pt x="146296" y="97161"/>
                  <a:pt x="156466" y="95365"/>
                  <a:pt x="160203" y="87890"/>
                </a:cubicBezTo>
                <a:cubicBezTo>
                  <a:pt x="183276" y="41740"/>
                  <a:pt x="155276" y="99383"/>
                  <a:pt x="170633" y="63552"/>
                </a:cubicBezTo>
                <a:cubicBezTo>
                  <a:pt x="172675" y="58788"/>
                  <a:pt x="175545" y="54409"/>
                  <a:pt x="177587" y="49645"/>
                </a:cubicBezTo>
                <a:cubicBezTo>
                  <a:pt x="179031" y="46277"/>
                  <a:pt x="179424" y="42493"/>
                  <a:pt x="181063" y="39215"/>
                </a:cubicBezTo>
                <a:cubicBezTo>
                  <a:pt x="182932" y="35477"/>
                  <a:pt x="186148" y="32522"/>
                  <a:pt x="188017" y="28784"/>
                </a:cubicBezTo>
                <a:cubicBezTo>
                  <a:pt x="202410" y="0"/>
                  <a:pt x="178522" y="37811"/>
                  <a:pt x="198448" y="7924"/>
                </a:cubicBezTo>
                <a:cubicBezTo>
                  <a:pt x="201925" y="9083"/>
                  <a:pt x="206287" y="8809"/>
                  <a:pt x="208878" y="11400"/>
                </a:cubicBezTo>
                <a:cubicBezTo>
                  <a:pt x="216876" y="19398"/>
                  <a:pt x="217352" y="38018"/>
                  <a:pt x="222785" y="46168"/>
                </a:cubicBezTo>
                <a:cubicBezTo>
                  <a:pt x="227421" y="53122"/>
                  <a:pt x="228399" y="65992"/>
                  <a:pt x="236692" y="67029"/>
                </a:cubicBezTo>
                <a:cubicBezTo>
                  <a:pt x="279501" y="72380"/>
                  <a:pt x="255191" y="69789"/>
                  <a:pt x="309705" y="73983"/>
                </a:cubicBezTo>
                <a:cubicBezTo>
                  <a:pt x="313182" y="76301"/>
                  <a:pt x="317181" y="77981"/>
                  <a:pt x="320136" y="80936"/>
                </a:cubicBezTo>
                <a:cubicBezTo>
                  <a:pt x="334438" y="95238"/>
                  <a:pt x="326704" y="107976"/>
                  <a:pt x="323613" y="129612"/>
                </a:cubicBezTo>
                <a:cubicBezTo>
                  <a:pt x="323095" y="133240"/>
                  <a:pt x="321775" y="136764"/>
                  <a:pt x="320136" y="140042"/>
                </a:cubicBezTo>
                <a:cubicBezTo>
                  <a:pt x="312421" y="155470"/>
                  <a:pt x="311349" y="151084"/>
                  <a:pt x="292321" y="157426"/>
                </a:cubicBezTo>
                <a:lnTo>
                  <a:pt x="281891" y="160903"/>
                </a:lnTo>
                <a:cubicBezTo>
                  <a:pt x="277255" y="165539"/>
                  <a:pt x="272250" y="169832"/>
                  <a:pt x="267984" y="174810"/>
                </a:cubicBezTo>
                <a:cubicBezTo>
                  <a:pt x="265264" y="177983"/>
                  <a:pt x="263985" y="182286"/>
                  <a:pt x="261030" y="185241"/>
                </a:cubicBezTo>
                <a:cubicBezTo>
                  <a:pt x="258075" y="188196"/>
                  <a:pt x="254077" y="189876"/>
                  <a:pt x="250600" y="192194"/>
                </a:cubicBezTo>
                <a:cubicBezTo>
                  <a:pt x="249441" y="195671"/>
                  <a:pt x="248567" y="199256"/>
                  <a:pt x="247123" y="202625"/>
                </a:cubicBezTo>
                <a:cubicBezTo>
                  <a:pt x="245081" y="207389"/>
                  <a:pt x="240354" y="211352"/>
                  <a:pt x="240169" y="216532"/>
                </a:cubicBezTo>
                <a:cubicBezTo>
                  <a:pt x="239175" y="244353"/>
                  <a:pt x="241662" y="272207"/>
                  <a:pt x="243646" y="299975"/>
                </a:cubicBezTo>
                <a:cubicBezTo>
                  <a:pt x="243986" y="304742"/>
                  <a:pt x="245241" y="309491"/>
                  <a:pt x="247123" y="313883"/>
                </a:cubicBezTo>
                <a:cubicBezTo>
                  <a:pt x="248769" y="317724"/>
                  <a:pt x="251401" y="321103"/>
                  <a:pt x="254076" y="324313"/>
                </a:cubicBezTo>
                <a:cubicBezTo>
                  <a:pt x="262440" y="334349"/>
                  <a:pt x="264684" y="334861"/>
                  <a:pt x="274937" y="341697"/>
                </a:cubicBezTo>
                <a:cubicBezTo>
                  <a:pt x="279158" y="341094"/>
                  <a:pt x="302119" y="334111"/>
                  <a:pt x="309705" y="341697"/>
                </a:cubicBezTo>
                <a:cubicBezTo>
                  <a:pt x="313370" y="345362"/>
                  <a:pt x="314617" y="350840"/>
                  <a:pt x="316659" y="355604"/>
                </a:cubicBezTo>
                <a:cubicBezTo>
                  <a:pt x="318103" y="358973"/>
                  <a:pt x="317544" y="363443"/>
                  <a:pt x="320136" y="366035"/>
                </a:cubicBezTo>
                <a:cubicBezTo>
                  <a:pt x="326045" y="371944"/>
                  <a:pt x="340997" y="379942"/>
                  <a:pt x="340997" y="379942"/>
                </a:cubicBezTo>
                <a:cubicBezTo>
                  <a:pt x="343315" y="383419"/>
                  <a:pt x="345174" y="387249"/>
                  <a:pt x="347950" y="390372"/>
                </a:cubicBezTo>
                <a:cubicBezTo>
                  <a:pt x="379708" y="426100"/>
                  <a:pt x="359981" y="397989"/>
                  <a:pt x="375765" y="421663"/>
                </a:cubicBezTo>
                <a:cubicBezTo>
                  <a:pt x="395583" y="481133"/>
                  <a:pt x="381458" y="434837"/>
                  <a:pt x="375765" y="588550"/>
                </a:cubicBezTo>
                <a:cubicBezTo>
                  <a:pt x="375377" y="599037"/>
                  <a:pt x="374833" y="609660"/>
                  <a:pt x="372288" y="619841"/>
                </a:cubicBezTo>
                <a:cubicBezTo>
                  <a:pt x="371274" y="623895"/>
                  <a:pt x="368289" y="627317"/>
                  <a:pt x="365334" y="630272"/>
                </a:cubicBezTo>
                <a:cubicBezTo>
                  <a:pt x="356277" y="639329"/>
                  <a:pt x="342299" y="641246"/>
                  <a:pt x="330566" y="644179"/>
                </a:cubicBezTo>
                <a:cubicBezTo>
                  <a:pt x="324771" y="643020"/>
                  <a:pt x="318883" y="642257"/>
                  <a:pt x="313182" y="640702"/>
                </a:cubicBezTo>
                <a:cubicBezTo>
                  <a:pt x="306111" y="638773"/>
                  <a:pt x="299275" y="636067"/>
                  <a:pt x="292321" y="633749"/>
                </a:cubicBezTo>
                <a:cubicBezTo>
                  <a:pt x="288844" y="632590"/>
                  <a:pt x="285446" y="631161"/>
                  <a:pt x="281891" y="630272"/>
                </a:cubicBezTo>
                <a:cubicBezTo>
                  <a:pt x="277255" y="629113"/>
                  <a:pt x="272578" y="628108"/>
                  <a:pt x="267984" y="626795"/>
                </a:cubicBezTo>
                <a:cubicBezTo>
                  <a:pt x="264460" y="625788"/>
                  <a:pt x="261109" y="624207"/>
                  <a:pt x="257553" y="623318"/>
                </a:cubicBezTo>
                <a:cubicBezTo>
                  <a:pt x="251820" y="621885"/>
                  <a:pt x="245964" y="621000"/>
                  <a:pt x="240169" y="619841"/>
                </a:cubicBezTo>
                <a:cubicBezTo>
                  <a:pt x="237851" y="616364"/>
                  <a:pt x="236171" y="612366"/>
                  <a:pt x="233216" y="609411"/>
                </a:cubicBezTo>
                <a:cubicBezTo>
                  <a:pt x="230261" y="606456"/>
                  <a:pt x="225000" y="606001"/>
                  <a:pt x="222785" y="602457"/>
                </a:cubicBezTo>
                <a:cubicBezTo>
                  <a:pt x="218058" y="594894"/>
                  <a:pt x="215173" y="577083"/>
                  <a:pt x="212355" y="567689"/>
                </a:cubicBezTo>
                <a:cubicBezTo>
                  <a:pt x="210249" y="560669"/>
                  <a:pt x="207719" y="553782"/>
                  <a:pt x="205401" y="546829"/>
                </a:cubicBezTo>
                <a:cubicBezTo>
                  <a:pt x="204242" y="543352"/>
                  <a:pt x="204516" y="538990"/>
                  <a:pt x="201924" y="536398"/>
                </a:cubicBezTo>
                <a:cubicBezTo>
                  <a:pt x="198447" y="532921"/>
                  <a:pt x="194352" y="529969"/>
                  <a:pt x="191494" y="525968"/>
                </a:cubicBezTo>
                <a:cubicBezTo>
                  <a:pt x="188481" y="521750"/>
                  <a:pt x="186582" y="516824"/>
                  <a:pt x="184540" y="512060"/>
                </a:cubicBezTo>
                <a:cubicBezTo>
                  <a:pt x="183096" y="508692"/>
                  <a:pt x="183096" y="504679"/>
                  <a:pt x="181063" y="501630"/>
                </a:cubicBezTo>
                <a:cubicBezTo>
                  <a:pt x="178336" y="497539"/>
                  <a:pt x="173652" y="495081"/>
                  <a:pt x="170633" y="491200"/>
                </a:cubicBezTo>
                <a:cubicBezTo>
                  <a:pt x="165502" y="484603"/>
                  <a:pt x="161362" y="477293"/>
                  <a:pt x="156726" y="470339"/>
                </a:cubicBezTo>
                <a:lnTo>
                  <a:pt x="149772" y="459908"/>
                </a:lnTo>
                <a:cubicBezTo>
                  <a:pt x="147454" y="456431"/>
                  <a:pt x="144688" y="453215"/>
                  <a:pt x="142819" y="449478"/>
                </a:cubicBezTo>
                <a:cubicBezTo>
                  <a:pt x="138566" y="440973"/>
                  <a:pt x="134435" y="434350"/>
                  <a:pt x="132388" y="425140"/>
                </a:cubicBezTo>
                <a:cubicBezTo>
                  <a:pt x="130859" y="418258"/>
                  <a:pt x="130621" y="411118"/>
                  <a:pt x="128911" y="404279"/>
                </a:cubicBezTo>
                <a:cubicBezTo>
                  <a:pt x="127133" y="397168"/>
                  <a:pt x="121958" y="383419"/>
                  <a:pt x="121958" y="383419"/>
                </a:cubicBezTo>
                <a:cubicBezTo>
                  <a:pt x="120355" y="372197"/>
                  <a:pt x="118469" y="348634"/>
                  <a:pt x="111527" y="338220"/>
                </a:cubicBezTo>
                <a:cubicBezTo>
                  <a:pt x="109209" y="334743"/>
                  <a:pt x="106443" y="331527"/>
                  <a:pt x="104574" y="327790"/>
                </a:cubicBezTo>
                <a:cubicBezTo>
                  <a:pt x="101783" y="322208"/>
                  <a:pt x="99811" y="316250"/>
                  <a:pt x="97620" y="310406"/>
                </a:cubicBezTo>
                <a:cubicBezTo>
                  <a:pt x="96333" y="306974"/>
                  <a:pt x="95923" y="303179"/>
                  <a:pt x="94143" y="299975"/>
                </a:cubicBezTo>
                <a:cubicBezTo>
                  <a:pt x="90084" y="292669"/>
                  <a:pt x="86145" y="285023"/>
                  <a:pt x="80236" y="279114"/>
                </a:cubicBezTo>
                <a:cubicBezTo>
                  <a:pt x="53119" y="251997"/>
                  <a:pt x="87932" y="284611"/>
                  <a:pt x="55898" y="261730"/>
                </a:cubicBezTo>
                <a:cubicBezTo>
                  <a:pt x="51897" y="258872"/>
                  <a:pt x="49245" y="254448"/>
                  <a:pt x="45468" y="251300"/>
                </a:cubicBezTo>
                <a:cubicBezTo>
                  <a:pt x="25133" y="234353"/>
                  <a:pt x="44596" y="257089"/>
                  <a:pt x="24607" y="230439"/>
                </a:cubicBezTo>
                <a:cubicBezTo>
                  <a:pt x="23448" y="226962"/>
                  <a:pt x="22910" y="223213"/>
                  <a:pt x="21130" y="220009"/>
                </a:cubicBezTo>
                <a:cubicBezTo>
                  <a:pt x="17071" y="212703"/>
                  <a:pt x="7223" y="199148"/>
                  <a:pt x="7223" y="199148"/>
                </a:cubicBezTo>
                <a:cubicBezTo>
                  <a:pt x="4584" y="188593"/>
                  <a:pt x="0" y="178691"/>
                  <a:pt x="7223" y="167857"/>
                </a:cubicBezTo>
                <a:cubicBezTo>
                  <a:pt x="9256" y="164808"/>
                  <a:pt x="14177" y="165539"/>
                  <a:pt x="17654" y="164380"/>
                </a:cubicBezTo>
                <a:cubicBezTo>
                  <a:pt x="22229" y="150650"/>
                  <a:pt x="4905" y="155108"/>
                  <a:pt x="10700" y="153949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3724053" y="2724255"/>
            <a:ext cx="551192" cy="662215"/>
          </a:xfrm>
          <a:custGeom>
            <a:avLst/>
            <a:gdLst>
              <a:gd name="connsiteX0" fmla="*/ 199361 w 551192"/>
              <a:gd name="connsiteY0" fmla="*/ 80082 h 662215"/>
              <a:gd name="connsiteX1" fmla="*/ 207335 w 551192"/>
              <a:gd name="connsiteY1" fmla="*/ 74766 h 662215"/>
              <a:gd name="connsiteX2" fmla="*/ 215310 w 551192"/>
              <a:gd name="connsiteY2" fmla="*/ 72108 h 662215"/>
              <a:gd name="connsiteX3" fmla="*/ 225942 w 551192"/>
              <a:gd name="connsiteY3" fmla="*/ 61475 h 662215"/>
              <a:gd name="connsiteX4" fmla="*/ 231259 w 551192"/>
              <a:gd name="connsiteY4" fmla="*/ 56159 h 662215"/>
              <a:gd name="connsiteX5" fmla="*/ 273789 w 551192"/>
              <a:gd name="connsiteY5" fmla="*/ 50843 h 662215"/>
              <a:gd name="connsiteX6" fmla="*/ 279105 w 551192"/>
              <a:gd name="connsiteY6" fmla="*/ 45526 h 662215"/>
              <a:gd name="connsiteX7" fmla="*/ 300370 w 551192"/>
              <a:gd name="connsiteY7" fmla="*/ 40210 h 662215"/>
              <a:gd name="connsiteX8" fmla="*/ 316319 w 551192"/>
              <a:gd name="connsiteY8" fmla="*/ 34894 h 662215"/>
              <a:gd name="connsiteX9" fmla="*/ 337584 w 551192"/>
              <a:gd name="connsiteY9" fmla="*/ 29578 h 662215"/>
              <a:gd name="connsiteX10" fmla="*/ 353533 w 551192"/>
              <a:gd name="connsiteY10" fmla="*/ 24261 h 662215"/>
              <a:gd name="connsiteX11" fmla="*/ 361507 w 551192"/>
              <a:gd name="connsiteY11" fmla="*/ 18945 h 662215"/>
              <a:gd name="connsiteX12" fmla="*/ 398721 w 551192"/>
              <a:gd name="connsiteY12" fmla="*/ 10971 h 662215"/>
              <a:gd name="connsiteX13" fmla="*/ 457200 w 551192"/>
              <a:gd name="connsiteY13" fmla="*/ 24261 h 662215"/>
              <a:gd name="connsiteX14" fmla="*/ 465175 w 551192"/>
              <a:gd name="connsiteY14" fmla="*/ 32236 h 662215"/>
              <a:gd name="connsiteX15" fmla="*/ 467833 w 551192"/>
              <a:gd name="connsiteY15" fmla="*/ 77424 h 662215"/>
              <a:gd name="connsiteX16" fmla="*/ 465175 w 551192"/>
              <a:gd name="connsiteY16" fmla="*/ 88057 h 662215"/>
              <a:gd name="connsiteX17" fmla="*/ 449226 w 551192"/>
              <a:gd name="connsiteY17" fmla="*/ 98689 h 662215"/>
              <a:gd name="connsiteX18" fmla="*/ 441252 w 551192"/>
              <a:gd name="connsiteY18" fmla="*/ 106664 h 662215"/>
              <a:gd name="connsiteX19" fmla="*/ 443910 w 551192"/>
              <a:gd name="connsiteY19" fmla="*/ 149194 h 662215"/>
              <a:gd name="connsiteX20" fmla="*/ 451884 w 551192"/>
              <a:gd name="connsiteY20" fmla="*/ 157168 h 662215"/>
              <a:gd name="connsiteX21" fmla="*/ 457200 w 551192"/>
              <a:gd name="connsiteY21" fmla="*/ 173117 h 662215"/>
              <a:gd name="connsiteX22" fmla="*/ 462517 w 551192"/>
              <a:gd name="connsiteY22" fmla="*/ 178433 h 662215"/>
              <a:gd name="connsiteX23" fmla="*/ 467833 w 551192"/>
              <a:gd name="connsiteY23" fmla="*/ 186408 h 662215"/>
              <a:gd name="connsiteX24" fmla="*/ 475807 w 551192"/>
              <a:gd name="connsiteY24" fmla="*/ 191724 h 662215"/>
              <a:gd name="connsiteX25" fmla="*/ 481124 w 551192"/>
              <a:gd name="connsiteY25" fmla="*/ 199698 h 662215"/>
              <a:gd name="connsiteX26" fmla="*/ 489098 w 551192"/>
              <a:gd name="connsiteY26" fmla="*/ 207673 h 662215"/>
              <a:gd name="connsiteX27" fmla="*/ 491756 w 551192"/>
              <a:gd name="connsiteY27" fmla="*/ 215647 h 662215"/>
              <a:gd name="connsiteX28" fmla="*/ 489098 w 551192"/>
              <a:gd name="connsiteY28" fmla="*/ 244887 h 662215"/>
              <a:gd name="connsiteX29" fmla="*/ 486440 w 551192"/>
              <a:gd name="connsiteY29" fmla="*/ 252861 h 662215"/>
              <a:gd name="connsiteX30" fmla="*/ 489098 w 551192"/>
              <a:gd name="connsiteY30" fmla="*/ 399059 h 662215"/>
              <a:gd name="connsiteX31" fmla="*/ 499731 w 551192"/>
              <a:gd name="connsiteY31" fmla="*/ 420324 h 662215"/>
              <a:gd name="connsiteX32" fmla="*/ 526312 w 551192"/>
              <a:gd name="connsiteY32" fmla="*/ 428298 h 662215"/>
              <a:gd name="connsiteX33" fmla="*/ 531628 w 551192"/>
              <a:gd name="connsiteY33" fmla="*/ 433615 h 662215"/>
              <a:gd name="connsiteX34" fmla="*/ 539603 w 551192"/>
              <a:gd name="connsiteY34" fmla="*/ 457538 h 662215"/>
              <a:gd name="connsiteX35" fmla="*/ 542261 w 551192"/>
              <a:gd name="connsiteY35" fmla="*/ 465512 h 662215"/>
              <a:gd name="connsiteX36" fmla="*/ 550235 w 551192"/>
              <a:gd name="connsiteY36" fmla="*/ 481461 h 662215"/>
              <a:gd name="connsiteX37" fmla="*/ 547577 w 551192"/>
              <a:gd name="connsiteY37" fmla="*/ 523992 h 662215"/>
              <a:gd name="connsiteX38" fmla="*/ 536945 w 551192"/>
              <a:gd name="connsiteY38" fmla="*/ 531966 h 662215"/>
              <a:gd name="connsiteX39" fmla="*/ 531628 w 551192"/>
              <a:gd name="connsiteY39" fmla="*/ 537282 h 662215"/>
              <a:gd name="connsiteX40" fmla="*/ 526312 w 551192"/>
              <a:gd name="connsiteY40" fmla="*/ 545257 h 662215"/>
              <a:gd name="connsiteX41" fmla="*/ 499731 w 551192"/>
              <a:gd name="connsiteY41" fmla="*/ 561205 h 662215"/>
              <a:gd name="connsiteX42" fmla="*/ 491756 w 551192"/>
              <a:gd name="connsiteY42" fmla="*/ 563864 h 662215"/>
              <a:gd name="connsiteX43" fmla="*/ 478466 w 551192"/>
              <a:gd name="connsiteY43" fmla="*/ 577154 h 662215"/>
              <a:gd name="connsiteX44" fmla="*/ 462517 w 551192"/>
              <a:gd name="connsiteY44" fmla="*/ 590445 h 662215"/>
              <a:gd name="connsiteX45" fmla="*/ 454542 w 551192"/>
              <a:gd name="connsiteY45" fmla="*/ 593103 h 662215"/>
              <a:gd name="connsiteX46" fmla="*/ 435935 w 551192"/>
              <a:gd name="connsiteY46" fmla="*/ 598419 h 662215"/>
              <a:gd name="connsiteX47" fmla="*/ 422645 w 551192"/>
              <a:gd name="connsiteY47" fmla="*/ 611710 h 662215"/>
              <a:gd name="connsiteX48" fmla="*/ 414670 w 551192"/>
              <a:gd name="connsiteY48" fmla="*/ 617026 h 662215"/>
              <a:gd name="connsiteX49" fmla="*/ 406696 w 551192"/>
              <a:gd name="connsiteY49" fmla="*/ 625001 h 662215"/>
              <a:gd name="connsiteX50" fmla="*/ 396063 w 551192"/>
              <a:gd name="connsiteY50" fmla="*/ 632975 h 662215"/>
              <a:gd name="connsiteX51" fmla="*/ 374798 w 551192"/>
              <a:gd name="connsiteY51" fmla="*/ 651582 h 662215"/>
              <a:gd name="connsiteX52" fmla="*/ 366824 w 551192"/>
              <a:gd name="connsiteY52" fmla="*/ 656898 h 662215"/>
              <a:gd name="connsiteX53" fmla="*/ 358849 w 551192"/>
              <a:gd name="connsiteY53" fmla="*/ 662215 h 662215"/>
              <a:gd name="connsiteX54" fmla="*/ 348217 w 551192"/>
              <a:gd name="connsiteY54" fmla="*/ 659557 h 662215"/>
              <a:gd name="connsiteX55" fmla="*/ 342900 w 551192"/>
              <a:gd name="connsiteY55" fmla="*/ 654240 h 662215"/>
              <a:gd name="connsiteX56" fmla="*/ 329610 w 551192"/>
              <a:gd name="connsiteY56" fmla="*/ 638292 h 662215"/>
              <a:gd name="connsiteX57" fmla="*/ 321635 w 551192"/>
              <a:gd name="connsiteY57" fmla="*/ 635633 h 662215"/>
              <a:gd name="connsiteX58" fmla="*/ 313661 w 551192"/>
              <a:gd name="connsiteY58" fmla="*/ 630317 h 662215"/>
              <a:gd name="connsiteX59" fmla="*/ 297712 w 551192"/>
              <a:gd name="connsiteY59" fmla="*/ 625001 h 662215"/>
              <a:gd name="connsiteX60" fmla="*/ 273789 w 551192"/>
              <a:gd name="connsiteY60" fmla="*/ 611710 h 662215"/>
              <a:gd name="connsiteX61" fmla="*/ 263156 w 551192"/>
              <a:gd name="connsiteY61" fmla="*/ 598419 h 662215"/>
              <a:gd name="connsiteX62" fmla="*/ 255182 w 551192"/>
              <a:gd name="connsiteY62" fmla="*/ 595761 h 662215"/>
              <a:gd name="connsiteX63" fmla="*/ 249866 w 551192"/>
              <a:gd name="connsiteY63" fmla="*/ 587787 h 662215"/>
              <a:gd name="connsiteX64" fmla="*/ 247207 w 551192"/>
              <a:gd name="connsiteY64" fmla="*/ 579812 h 662215"/>
              <a:gd name="connsiteX65" fmla="*/ 231259 w 551192"/>
              <a:gd name="connsiteY65" fmla="*/ 566522 h 662215"/>
              <a:gd name="connsiteX66" fmla="*/ 215310 w 551192"/>
              <a:gd name="connsiteY66" fmla="*/ 561205 h 662215"/>
              <a:gd name="connsiteX67" fmla="*/ 204677 w 551192"/>
              <a:gd name="connsiteY67" fmla="*/ 555889 h 662215"/>
              <a:gd name="connsiteX68" fmla="*/ 191387 w 551192"/>
              <a:gd name="connsiteY68" fmla="*/ 539940 h 662215"/>
              <a:gd name="connsiteX69" fmla="*/ 183412 w 551192"/>
              <a:gd name="connsiteY69" fmla="*/ 537282 h 662215"/>
              <a:gd name="connsiteX70" fmla="*/ 170121 w 551192"/>
              <a:gd name="connsiteY70" fmla="*/ 521333 h 662215"/>
              <a:gd name="connsiteX71" fmla="*/ 159489 w 551192"/>
              <a:gd name="connsiteY71" fmla="*/ 502726 h 662215"/>
              <a:gd name="connsiteX72" fmla="*/ 151514 w 551192"/>
              <a:gd name="connsiteY72" fmla="*/ 494752 h 662215"/>
              <a:gd name="connsiteX73" fmla="*/ 140882 w 551192"/>
              <a:gd name="connsiteY73" fmla="*/ 478803 h 662215"/>
              <a:gd name="connsiteX74" fmla="*/ 114300 w 551192"/>
              <a:gd name="connsiteY74" fmla="*/ 462854 h 662215"/>
              <a:gd name="connsiteX75" fmla="*/ 98352 w 551192"/>
              <a:gd name="connsiteY75" fmla="*/ 452222 h 662215"/>
              <a:gd name="connsiteX76" fmla="*/ 90377 w 551192"/>
              <a:gd name="connsiteY76" fmla="*/ 444247 h 662215"/>
              <a:gd name="connsiteX77" fmla="*/ 74428 w 551192"/>
              <a:gd name="connsiteY77" fmla="*/ 433615 h 662215"/>
              <a:gd name="connsiteX78" fmla="*/ 61138 w 551192"/>
              <a:gd name="connsiteY78" fmla="*/ 420324 h 662215"/>
              <a:gd name="connsiteX79" fmla="*/ 55821 w 551192"/>
              <a:gd name="connsiteY79" fmla="*/ 415008 h 662215"/>
              <a:gd name="connsiteX80" fmla="*/ 45189 w 551192"/>
              <a:gd name="connsiteY80" fmla="*/ 399059 h 662215"/>
              <a:gd name="connsiteX81" fmla="*/ 31898 w 551192"/>
              <a:gd name="connsiteY81" fmla="*/ 385768 h 662215"/>
              <a:gd name="connsiteX82" fmla="*/ 21266 w 551192"/>
              <a:gd name="connsiteY82" fmla="*/ 372478 h 662215"/>
              <a:gd name="connsiteX83" fmla="*/ 10633 w 551192"/>
              <a:gd name="connsiteY83" fmla="*/ 359187 h 662215"/>
              <a:gd name="connsiteX84" fmla="*/ 5317 w 551192"/>
              <a:gd name="connsiteY84" fmla="*/ 351212 h 662215"/>
              <a:gd name="connsiteX85" fmla="*/ 0 w 551192"/>
              <a:gd name="connsiteY85" fmla="*/ 321973 h 662215"/>
              <a:gd name="connsiteX86" fmla="*/ 2659 w 551192"/>
              <a:gd name="connsiteY86" fmla="*/ 306024 h 662215"/>
              <a:gd name="connsiteX87" fmla="*/ 21266 w 551192"/>
              <a:gd name="connsiteY87" fmla="*/ 292733 h 662215"/>
              <a:gd name="connsiteX88" fmla="*/ 29240 w 551192"/>
              <a:gd name="connsiteY88" fmla="*/ 290075 h 662215"/>
              <a:gd name="connsiteX89" fmla="*/ 37214 w 551192"/>
              <a:gd name="connsiteY89" fmla="*/ 284759 h 662215"/>
              <a:gd name="connsiteX90" fmla="*/ 63796 w 551192"/>
              <a:gd name="connsiteY90" fmla="*/ 276785 h 662215"/>
              <a:gd name="connsiteX91" fmla="*/ 69112 w 551192"/>
              <a:gd name="connsiteY91" fmla="*/ 271468 h 662215"/>
              <a:gd name="connsiteX92" fmla="*/ 74428 w 551192"/>
              <a:gd name="connsiteY92" fmla="*/ 263494 h 662215"/>
              <a:gd name="connsiteX93" fmla="*/ 90377 w 551192"/>
              <a:gd name="connsiteY93" fmla="*/ 258178 h 662215"/>
              <a:gd name="connsiteX94" fmla="*/ 98352 w 551192"/>
              <a:gd name="connsiteY94" fmla="*/ 255519 h 662215"/>
              <a:gd name="connsiteX95" fmla="*/ 106326 w 551192"/>
              <a:gd name="connsiteY95" fmla="*/ 247545 h 662215"/>
              <a:gd name="connsiteX96" fmla="*/ 116959 w 551192"/>
              <a:gd name="connsiteY96" fmla="*/ 234254 h 662215"/>
              <a:gd name="connsiteX97" fmla="*/ 124933 w 551192"/>
              <a:gd name="connsiteY97" fmla="*/ 231596 h 662215"/>
              <a:gd name="connsiteX98" fmla="*/ 132907 w 551192"/>
              <a:gd name="connsiteY98" fmla="*/ 215647 h 662215"/>
              <a:gd name="connsiteX99" fmla="*/ 138224 w 551192"/>
              <a:gd name="connsiteY99" fmla="*/ 207673 h 662215"/>
              <a:gd name="connsiteX100" fmla="*/ 183412 w 551192"/>
              <a:gd name="connsiteY100" fmla="*/ 199698 h 662215"/>
              <a:gd name="connsiteX101" fmla="*/ 199361 w 551192"/>
              <a:gd name="connsiteY101" fmla="*/ 191724 h 662215"/>
              <a:gd name="connsiteX102" fmla="*/ 212652 w 551192"/>
              <a:gd name="connsiteY102" fmla="*/ 181092 h 662215"/>
              <a:gd name="connsiteX103" fmla="*/ 217968 w 551192"/>
              <a:gd name="connsiteY103" fmla="*/ 175775 h 662215"/>
              <a:gd name="connsiteX104" fmla="*/ 228600 w 551192"/>
              <a:gd name="connsiteY104" fmla="*/ 159826 h 662215"/>
              <a:gd name="connsiteX105" fmla="*/ 223284 w 551192"/>
              <a:gd name="connsiteY105" fmla="*/ 135903 h 662215"/>
              <a:gd name="connsiteX106" fmla="*/ 217968 w 551192"/>
              <a:gd name="connsiteY106" fmla="*/ 127929 h 662215"/>
              <a:gd name="connsiteX107" fmla="*/ 212652 w 551192"/>
              <a:gd name="connsiteY107" fmla="*/ 117296 h 662215"/>
              <a:gd name="connsiteX108" fmla="*/ 207335 w 551192"/>
              <a:gd name="connsiteY108" fmla="*/ 93373 h 662215"/>
              <a:gd name="connsiteX109" fmla="*/ 199361 w 551192"/>
              <a:gd name="connsiteY109" fmla="*/ 80082 h 66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51192" h="662215">
                <a:moveTo>
                  <a:pt x="199361" y="80082"/>
                </a:moveTo>
                <a:cubicBezTo>
                  <a:pt x="199361" y="76981"/>
                  <a:pt x="204478" y="76195"/>
                  <a:pt x="207335" y="74766"/>
                </a:cubicBezTo>
                <a:cubicBezTo>
                  <a:pt x="209841" y="73513"/>
                  <a:pt x="213329" y="74089"/>
                  <a:pt x="215310" y="72108"/>
                </a:cubicBezTo>
                <a:cubicBezTo>
                  <a:pt x="229488" y="57930"/>
                  <a:pt x="204677" y="68563"/>
                  <a:pt x="225942" y="61475"/>
                </a:cubicBezTo>
                <a:cubicBezTo>
                  <a:pt x="227714" y="59703"/>
                  <a:pt x="228955" y="57146"/>
                  <a:pt x="231259" y="56159"/>
                </a:cubicBezTo>
                <a:cubicBezTo>
                  <a:pt x="238654" y="52990"/>
                  <a:pt x="273610" y="50859"/>
                  <a:pt x="273789" y="50843"/>
                </a:cubicBezTo>
                <a:cubicBezTo>
                  <a:pt x="275561" y="49071"/>
                  <a:pt x="276956" y="46815"/>
                  <a:pt x="279105" y="45526"/>
                </a:cubicBezTo>
                <a:cubicBezTo>
                  <a:pt x="283584" y="42838"/>
                  <a:pt x="296879" y="41162"/>
                  <a:pt x="300370" y="40210"/>
                </a:cubicBezTo>
                <a:cubicBezTo>
                  <a:pt x="305776" y="38736"/>
                  <a:pt x="311003" y="36666"/>
                  <a:pt x="316319" y="34894"/>
                </a:cubicBezTo>
                <a:cubicBezTo>
                  <a:pt x="340528" y="26825"/>
                  <a:pt x="302282" y="39207"/>
                  <a:pt x="337584" y="29578"/>
                </a:cubicBezTo>
                <a:cubicBezTo>
                  <a:pt x="342990" y="28103"/>
                  <a:pt x="348870" y="27370"/>
                  <a:pt x="353533" y="24261"/>
                </a:cubicBezTo>
                <a:cubicBezTo>
                  <a:pt x="356191" y="22489"/>
                  <a:pt x="358588" y="20242"/>
                  <a:pt x="361507" y="18945"/>
                </a:cubicBezTo>
                <a:cubicBezTo>
                  <a:pt x="376328" y="12358"/>
                  <a:pt x="381972" y="13064"/>
                  <a:pt x="398721" y="10971"/>
                </a:cubicBezTo>
                <a:cubicBezTo>
                  <a:pt x="463949" y="14404"/>
                  <a:pt x="436405" y="0"/>
                  <a:pt x="457200" y="24261"/>
                </a:cubicBezTo>
                <a:cubicBezTo>
                  <a:pt x="459647" y="27115"/>
                  <a:pt x="462517" y="29578"/>
                  <a:pt x="465175" y="32236"/>
                </a:cubicBezTo>
                <a:cubicBezTo>
                  <a:pt x="472981" y="55657"/>
                  <a:pt x="472053" y="45770"/>
                  <a:pt x="467833" y="77424"/>
                </a:cubicBezTo>
                <a:cubicBezTo>
                  <a:pt x="467350" y="81045"/>
                  <a:pt x="467581" y="85308"/>
                  <a:pt x="465175" y="88057"/>
                </a:cubicBezTo>
                <a:cubicBezTo>
                  <a:pt x="460968" y="92865"/>
                  <a:pt x="453744" y="94171"/>
                  <a:pt x="449226" y="98689"/>
                </a:cubicBezTo>
                <a:lnTo>
                  <a:pt x="441252" y="106664"/>
                </a:lnTo>
                <a:cubicBezTo>
                  <a:pt x="442138" y="120841"/>
                  <a:pt x="440984" y="135294"/>
                  <a:pt x="443910" y="149194"/>
                </a:cubicBezTo>
                <a:cubicBezTo>
                  <a:pt x="444684" y="152872"/>
                  <a:pt x="450059" y="153882"/>
                  <a:pt x="451884" y="157168"/>
                </a:cubicBezTo>
                <a:cubicBezTo>
                  <a:pt x="454605" y="162067"/>
                  <a:pt x="453237" y="169155"/>
                  <a:pt x="457200" y="173117"/>
                </a:cubicBezTo>
                <a:cubicBezTo>
                  <a:pt x="458972" y="174889"/>
                  <a:pt x="460951" y="176476"/>
                  <a:pt x="462517" y="178433"/>
                </a:cubicBezTo>
                <a:cubicBezTo>
                  <a:pt x="464513" y="180928"/>
                  <a:pt x="465574" y="184149"/>
                  <a:pt x="467833" y="186408"/>
                </a:cubicBezTo>
                <a:cubicBezTo>
                  <a:pt x="470092" y="188667"/>
                  <a:pt x="473149" y="189952"/>
                  <a:pt x="475807" y="191724"/>
                </a:cubicBezTo>
                <a:cubicBezTo>
                  <a:pt x="477579" y="194382"/>
                  <a:pt x="479079" y="197244"/>
                  <a:pt x="481124" y="199698"/>
                </a:cubicBezTo>
                <a:cubicBezTo>
                  <a:pt x="483531" y="202586"/>
                  <a:pt x="487013" y="204545"/>
                  <a:pt x="489098" y="207673"/>
                </a:cubicBezTo>
                <a:cubicBezTo>
                  <a:pt x="490652" y="210004"/>
                  <a:pt x="490870" y="212989"/>
                  <a:pt x="491756" y="215647"/>
                </a:cubicBezTo>
                <a:cubicBezTo>
                  <a:pt x="490870" y="225394"/>
                  <a:pt x="490482" y="235198"/>
                  <a:pt x="489098" y="244887"/>
                </a:cubicBezTo>
                <a:cubicBezTo>
                  <a:pt x="488702" y="247661"/>
                  <a:pt x="486440" y="250059"/>
                  <a:pt x="486440" y="252861"/>
                </a:cubicBezTo>
                <a:cubicBezTo>
                  <a:pt x="486440" y="301602"/>
                  <a:pt x="486704" y="350377"/>
                  <a:pt x="489098" y="399059"/>
                </a:cubicBezTo>
                <a:cubicBezTo>
                  <a:pt x="489345" y="404083"/>
                  <a:pt x="493072" y="416995"/>
                  <a:pt x="499731" y="420324"/>
                </a:cubicBezTo>
                <a:cubicBezTo>
                  <a:pt x="506202" y="423559"/>
                  <a:pt x="518681" y="426390"/>
                  <a:pt x="526312" y="428298"/>
                </a:cubicBezTo>
                <a:cubicBezTo>
                  <a:pt x="528084" y="430070"/>
                  <a:pt x="530507" y="431373"/>
                  <a:pt x="531628" y="433615"/>
                </a:cubicBezTo>
                <a:cubicBezTo>
                  <a:pt x="531630" y="433620"/>
                  <a:pt x="538273" y="453548"/>
                  <a:pt x="539603" y="457538"/>
                </a:cubicBezTo>
                <a:cubicBezTo>
                  <a:pt x="540489" y="460196"/>
                  <a:pt x="540707" y="463181"/>
                  <a:pt x="542261" y="465512"/>
                </a:cubicBezTo>
                <a:cubicBezTo>
                  <a:pt x="549131" y="475818"/>
                  <a:pt x="546567" y="470456"/>
                  <a:pt x="550235" y="481461"/>
                </a:cubicBezTo>
                <a:cubicBezTo>
                  <a:pt x="549349" y="495638"/>
                  <a:pt x="551192" y="510255"/>
                  <a:pt x="547577" y="523992"/>
                </a:cubicBezTo>
                <a:cubicBezTo>
                  <a:pt x="546450" y="528276"/>
                  <a:pt x="540348" y="529130"/>
                  <a:pt x="536945" y="531966"/>
                </a:cubicBezTo>
                <a:cubicBezTo>
                  <a:pt x="535020" y="533570"/>
                  <a:pt x="533194" y="535325"/>
                  <a:pt x="531628" y="537282"/>
                </a:cubicBezTo>
                <a:cubicBezTo>
                  <a:pt x="529632" y="539777"/>
                  <a:pt x="528716" y="543153"/>
                  <a:pt x="526312" y="545257"/>
                </a:cubicBezTo>
                <a:cubicBezTo>
                  <a:pt x="520266" y="550547"/>
                  <a:pt x="507892" y="557707"/>
                  <a:pt x="499731" y="561205"/>
                </a:cubicBezTo>
                <a:cubicBezTo>
                  <a:pt x="497155" y="562309"/>
                  <a:pt x="494414" y="562978"/>
                  <a:pt x="491756" y="563864"/>
                </a:cubicBezTo>
                <a:cubicBezTo>
                  <a:pt x="482643" y="577534"/>
                  <a:pt x="491123" y="567028"/>
                  <a:pt x="478466" y="577154"/>
                </a:cubicBezTo>
                <a:cubicBezTo>
                  <a:pt x="468211" y="585358"/>
                  <a:pt x="478345" y="581401"/>
                  <a:pt x="462517" y="590445"/>
                </a:cubicBezTo>
                <a:cubicBezTo>
                  <a:pt x="460084" y="591835"/>
                  <a:pt x="457236" y="592333"/>
                  <a:pt x="454542" y="593103"/>
                </a:cubicBezTo>
                <a:cubicBezTo>
                  <a:pt x="431177" y="599778"/>
                  <a:pt x="455057" y="592046"/>
                  <a:pt x="435935" y="598419"/>
                </a:cubicBezTo>
                <a:cubicBezTo>
                  <a:pt x="431505" y="602849"/>
                  <a:pt x="427858" y="608235"/>
                  <a:pt x="422645" y="611710"/>
                </a:cubicBezTo>
                <a:cubicBezTo>
                  <a:pt x="419987" y="613482"/>
                  <a:pt x="417124" y="614981"/>
                  <a:pt x="414670" y="617026"/>
                </a:cubicBezTo>
                <a:cubicBezTo>
                  <a:pt x="411782" y="619433"/>
                  <a:pt x="409550" y="622555"/>
                  <a:pt x="406696" y="625001"/>
                </a:cubicBezTo>
                <a:cubicBezTo>
                  <a:pt x="403332" y="627884"/>
                  <a:pt x="399607" y="630317"/>
                  <a:pt x="396063" y="632975"/>
                </a:cubicBezTo>
                <a:cubicBezTo>
                  <a:pt x="387203" y="646267"/>
                  <a:pt x="393406" y="639177"/>
                  <a:pt x="374798" y="651582"/>
                </a:cubicBezTo>
                <a:lnTo>
                  <a:pt x="366824" y="656898"/>
                </a:lnTo>
                <a:lnTo>
                  <a:pt x="358849" y="662215"/>
                </a:lnTo>
                <a:cubicBezTo>
                  <a:pt x="355305" y="661329"/>
                  <a:pt x="351484" y="661191"/>
                  <a:pt x="348217" y="659557"/>
                </a:cubicBezTo>
                <a:cubicBezTo>
                  <a:pt x="345975" y="658436"/>
                  <a:pt x="344466" y="656197"/>
                  <a:pt x="342900" y="654240"/>
                </a:cubicBezTo>
                <a:cubicBezTo>
                  <a:pt x="337296" y="647235"/>
                  <a:pt x="337728" y="643704"/>
                  <a:pt x="329610" y="638292"/>
                </a:cubicBezTo>
                <a:cubicBezTo>
                  <a:pt x="327278" y="636738"/>
                  <a:pt x="324141" y="636886"/>
                  <a:pt x="321635" y="635633"/>
                </a:cubicBezTo>
                <a:cubicBezTo>
                  <a:pt x="318778" y="634204"/>
                  <a:pt x="316580" y="631614"/>
                  <a:pt x="313661" y="630317"/>
                </a:cubicBezTo>
                <a:cubicBezTo>
                  <a:pt x="308540" y="628041"/>
                  <a:pt x="297712" y="625001"/>
                  <a:pt x="297712" y="625001"/>
                </a:cubicBezTo>
                <a:cubicBezTo>
                  <a:pt x="279432" y="612814"/>
                  <a:pt x="287825" y="616389"/>
                  <a:pt x="273789" y="611710"/>
                </a:cubicBezTo>
                <a:cubicBezTo>
                  <a:pt x="271374" y="608087"/>
                  <a:pt x="267365" y="600944"/>
                  <a:pt x="263156" y="598419"/>
                </a:cubicBezTo>
                <a:cubicBezTo>
                  <a:pt x="260754" y="596977"/>
                  <a:pt x="257840" y="596647"/>
                  <a:pt x="255182" y="595761"/>
                </a:cubicBezTo>
                <a:cubicBezTo>
                  <a:pt x="253410" y="593103"/>
                  <a:pt x="251295" y="590644"/>
                  <a:pt x="249866" y="587787"/>
                </a:cubicBezTo>
                <a:cubicBezTo>
                  <a:pt x="248613" y="585281"/>
                  <a:pt x="248761" y="582144"/>
                  <a:pt x="247207" y="579812"/>
                </a:cubicBezTo>
                <a:cubicBezTo>
                  <a:pt x="244571" y="575858"/>
                  <a:pt x="235904" y="568587"/>
                  <a:pt x="231259" y="566522"/>
                </a:cubicBezTo>
                <a:cubicBezTo>
                  <a:pt x="226138" y="564246"/>
                  <a:pt x="220322" y="563711"/>
                  <a:pt x="215310" y="561205"/>
                </a:cubicBezTo>
                <a:lnTo>
                  <a:pt x="204677" y="555889"/>
                </a:lnTo>
                <a:cubicBezTo>
                  <a:pt x="203348" y="554117"/>
                  <a:pt x="195225" y="542243"/>
                  <a:pt x="191387" y="539940"/>
                </a:cubicBezTo>
                <a:cubicBezTo>
                  <a:pt x="188984" y="538498"/>
                  <a:pt x="186070" y="538168"/>
                  <a:pt x="183412" y="537282"/>
                </a:cubicBezTo>
                <a:cubicBezTo>
                  <a:pt x="176082" y="529952"/>
                  <a:pt x="175055" y="529968"/>
                  <a:pt x="170121" y="521333"/>
                </a:cubicBezTo>
                <a:cubicBezTo>
                  <a:pt x="165396" y="513065"/>
                  <a:pt x="165374" y="509788"/>
                  <a:pt x="159489" y="502726"/>
                </a:cubicBezTo>
                <a:cubicBezTo>
                  <a:pt x="157082" y="499838"/>
                  <a:pt x="153822" y="497719"/>
                  <a:pt x="151514" y="494752"/>
                </a:cubicBezTo>
                <a:cubicBezTo>
                  <a:pt x="147591" y="489709"/>
                  <a:pt x="146597" y="481660"/>
                  <a:pt x="140882" y="478803"/>
                </a:cubicBezTo>
                <a:cubicBezTo>
                  <a:pt x="132490" y="474607"/>
                  <a:pt x="120717" y="469271"/>
                  <a:pt x="114300" y="462854"/>
                </a:cubicBezTo>
                <a:cubicBezTo>
                  <a:pt x="104345" y="452899"/>
                  <a:pt x="109892" y="456069"/>
                  <a:pt x="98352" y="452222"/>
                </a:cubicBezTo>
                <a:cubicBezTo>
                  <a:pt x="95694" y="449564"/>
                  <a:pt x="93345" y="446555"/>
                  <a:pt x="90377" y="444247"/>
                </a:cubicBezTo>
                <a:cubicBezTo>
                  <a:pt x="85334" y="440324"/>
                  <a:pt x="78946" y="438133"/>
                  <a:pt x="74428" y="433615"/>
                </a:cubicBezTo>
                <a:lnTo>
                  <a:pt x="61138" y="420324"/>
                </a:lnTo>
                <a:cubicBezTo>
                  <a:pt x="59366" y="418552"/>
                  <a:pt x="57211" y="417093"/>
                  <a:pt x="55821" y="415008"/>
                </a:cubicBezTo>
                <a:cubicBezTo>
                  <a:pt x="52277" y="409692"/>
                  <a:pt x="49707" y="403577"/>
                  <a:pt x="45189" y="399059"/>
                </a:cubicBezTo>
                <a:lnTo>
                  <a:pt x="31898" y="385768"/>
                </a:lnTo>
                <a:cubicBezTo>
                  <a:pt x="25217" y="365726"/>
                  <a:pt x="35006" y="389653"/>
                  <a:pt x="21266" y="372478"/>
                </a:cubicBezTo>
                <a:cubicBezTo>
                  <a:pt x="6592" y="354136"/>
                  <a:pt x="33483" y="374421"/>
                  <a:pt x="10633" y="359187"/>
                </a:cubicBezTo>
                <a:cubicBezTo>
                  <a:pt x="8861" y="356529"/>
                  <a:pt x="6746" y="354070"/>
                  <a:pt x="5317" y="351212"/>
                </a:cubicBezTo>
                <a:cubicBezTo>
                  <a:pt x="1220" y="343017"/>
                  <a:pt x="917" y="329303"/>
                  <a:pt x="0" y="321973"/>
                </a:cubicBezTo>
                <a:cubicBezTo>
                  <a:pt x="886" y="316657"/>
                  <a:pt x="470" y="310949"/>
                  <a:pt x="2659" y="306024"/>
                </a:cubicBezTo>
                <a:cubicBezTo>
                  <a:pt x="5519" y="299589"/>
                  <a:pt x="15616" y="295155"/>
                  <a:pt x="21266" y="292733"/>
                </a:cubicBezTo>
                <a:cubicBezTo>
                  <a:pt x="23841" y="291629"/>
                  <a:pt x="26734" y="291328"/>
                  <a:pt x="29240" y="290075"/>
                </a:cubicBezTo>
                <a:cubicBezTo>
                  <a:pt x="32097" y="288646"/>
                  <a:pt x="34295" y="286056"/>
                  <a:pt x="37214" y="284759"/>
                </a:cubicBezTo>
                <a:cubicBezTo>
                  <a:pt x="45535" y="281061"/>
                  <a:pt x="54959" y="278994"/>
                  <a:pt x="63796" y="276785"/>
                </a:cubicBezTo>
                <a:cubicBezTo>
                  <a:pt x="65568" y="275013"/>
                  <a:pt x="67546" y="273425"/>
                  <a:pt x="69112" y="271468"/>
                </a:cubicBezTo>
                <a:cubicBezTo>
                  <a:pt x="71108" y="268973"/>
                  <a:pt x="71719" y="265187"/>
                  <a:pt x="74428" y="263494"/>
                </a:cubicBezTo>
                <a:cubicBezTo>
                  <a:pt x="79180" y="260524"/>
                  <a:pt x="85061" y="259950"/>
                  <a:pt x="90377" y="258178"/>
                </a:cubicBezTo>
                <a:lnTo>
                  <a:pt x="98352" y="255519"/>
                </a:lnTo>
                <a:cubicBezTo>
                  <a:pt x="101010" y="252861"/>
                  <a:pt x="103920" y="250433"/>
                  <a:pt x="106326" y="247545"/>
                </a:cubicBezTo>
                <a:cubicBezTo>
                  <a:pt x="109949" y="243198"/>
                  <a:pt x="111803" y="237348"/>
                  <a:pt x="116959" y="234254"/>
                </a:cubicBezTo>
                <a:cubicBezTo>
                  <a:pt x="119361" y="232812"/>
                  <a:pt x="122275" y="232482"/>
                  <a:pt x="124933" y="231596"/>
                </a:cubicBezTo>
                <a:cubicBezTo>
                  <a:pt x="129245" y="214349"/>
                  <a:pt x="124291" y="226417"/>
                  <a:pt x="132907" y="215647"/>
                </a:cubicBezTo>
                <a:cubicBezTo>
                  <a:pt x="134903" y="213152"/>
                  <a:pt x="135515" y="209366"/>
                  <a:pt x="138224" y="207673"/>
                </a:cubicBezTo>
                <a:cubicBezTo>
                  <a:pt x="149677" y="200516"/>
                  <a:pt x="172658" y="200676"/>
                  <a:pt x="183412" y="199698"/>
                </a:cubicBezTo>
                <a:cubicBezTo>
                  <a:pt x="189898" y="197536"/>
                  <a:pt x="194208" y="196877"/>
                  <a:pt x="199361" y="191724"/>
                </a:cubicBezTo>
                <a:cubicBezTo>
                  <a:pt x="211384" y="179701"/>
                  <a:pt x="197127" y="186266"/>
                  <a:pt x="212652" y="181092"/>
                </a:cubicBezTo>
                <a:cubicBezTo>
                  <a:pt x="214424" y="179320"/>
                  <a:pt x="216464" y="177780"/>
                  <a:pt x="217968" y="175775"/>
                </a:cubicBezTo>
                <a:cubicBezTo>
                  <a:pt x="221801" y="170663"/>
                  <a:pt x="228600" y="159826"/>
                  <a:pt x="228600" y="159826"/>
                </a:cubicBezTo>
                <a:cubicBezTo>
                  <a:pt x="227579" y="153702"/>
                  <a:pt x="226555" y="142446"/>
                  <a:pt x="223284" y="135903"/>
                </a:cubicBezTo>
                <a:cubicBezTo>
                  <a:pt x="221855" y="133046"/>
                  <a:pt x="219553" y="130703"/>
                  <a:pt x="217968" y="127929"/>
                </a:cubicBezTo>
                <a:cubicBezTo>
                  <a:pt x="216002" y="124488"/>
                  <a:pt x="214424" y="120840"/>
                  <a:pt x="212652" y="117296"/>
                </a:cubicBezTo>
                <a:cubicBezTo>
                  <a:pt x="211630" y="111161"/>
                  <a:pt x="210609" y="99921"/>
                  <a:pt x="207335" y="93373"/>
                </a:cubicBezTo>
                <a:cubicBezTo>
                  <a:pt x="201528" y="81759"/>
                  <a:pt x="199361" y="83183"/>
                  <a:pt x="199361" y="80082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4162390" y="2115879"/>
            <a:ext cx="173036" cy="252523"/>
          </a:xfrm>
          <a:custGeom>
            <a:avLst/>
            <a:gdLst>
              <a:gd name="connsiteX0" fmla="*/ 103924 w 173036"/>
              <a:gd name="connsiteY0" fmla="*/ 21265 h 252523"/>
              <a:gd name="connsiteX1" fmla="*/ 135822 w 173036"/>
              <a:gd name="connsiteY1" fmla="*/ 13291 h 252523"/>
              <a:gd name="connsiteX2" fmla="*/ 143796 w 173036"/>
              <a:gd name="connsiteY2" fmla="*/ 10633 h 252523"/>
              <a:gd name="connsiteX3" fmla="*/ 173036 w 173036"/>
              <a:gd name="connsiteY3" fmla="*/ 21265 h 252523"/>
              <a:gd name="connsiteX4" fmla="*/ 170377 w 173036"/>
              <a:gd name="connsiteY4" fmla="*/ 31898 h 252523"/>
              <a:gd name="connsiteX5" fmla="*/ 165061 w 173036"/>
              <a:gd name="connsiteY5" fmla="*/ 101009 h 252523"/>
              <a:gd name="connsiteX6" fmla="*/ 159745 w 173036"/>
              <a:gd name="connsiteY6" fmla="*/ 116958 h 252523"/>
              <a:gd name="connsiteX7" fmla="*/ 154429 w 173036"/>
              <a:gd name="connsiteY7" fmla="*/ 124933 h 252523"/>
              <a:gd name="connsiteX8" fmla="*/ 138480 w 173036"/>
              <a:gd name="connsiteY8" fmla="*/ 127591 h 252523"/>
              <a:gd name="connsiteX9" fmla="*/ 133163 w 173036"/>
              <a:gd name="connsiteY9" fmla="*/ 132907 h 252523"/>
              <a:gd name="connsiteX10" fmla="*/ 125189 w 173036"/>
              <a:gd name="connsiteY10" fmla="*/ 146198 h 252523"/>
              <a:gd name="connsiteX11" fmla="*/ 127847 w 173036"/>
              <a:gd name="connsiteY11" fmla="*/ 186070 h 252523"/>
              <a:gd name="connsiteX12" fmla="*/ 130505 w 173036"/>
              <a:gd name="connsiteY12" fmla="*/ 194044 h 252523"/>
              <a:gd name="connsiteX13" fmla="*/ 135822 w 173036"/>
              <a:gd name="connsiteY13" fmla="*/ 199361 h 252523"/>
              <a:gd name="connsiteX14" fmla="*/ 133163 w 173036"/>
              <a:gd name="connsiteY14" fmla="*/ 236574 h 252523"/>
              <a:gd name="connsiteX15" fmla="*/ 125189 w 173036"/>
              <a:gd name="connsiteY15" fmla="*/ 239233 h 252523"/>
              <a:gd name="connsiteX16" fmla="*/ 111898 w 173036"/>
              <a:gd name="connsiteY16" fmla="*/ 241891 h 252523"/>
              <a:gd name="connsiteX17" fmla="*/ 87975 w 173036"/>
              <a:gd name="connsiteY17" fmla="*/ 249865 h 252523"/>
              <a:gd name="connsiteX18" fmla="*/ 80001 w 173036"/>
              <a:gd name="connsiteY18" fmla="*/ 252523 h 252523"/>
              <a:gd name="connsiteX19" fmla="*/ 69368 w 173036"/>
              <a:gd name="connsiteY19" fmla="*/ 249865 h 252523"/>
              <a:gd name="connsiteX20" fmla="*/ 56077 w 173036"/>
              <a:gd name="connsiteY20" fmla="*/ 236574 h 252523"/>
              <a:gd name="connsiteX21" fmla="*/ 42787 w 173036"/>
              <a:gd name="connsiteY21" fmla="*/ 233916 h 252523"/>
              <a:gd name="connsiteX22" fmla="*/ 34812 w 173036"/>
              <a:gd name="connsiteY22" fmla="*/ 231258 h 252523"/>
              <a:gd name="connsiteX23" fmla="*/ 24180 w 173036"/>
              <a:gd name="connsiteY23" fmla="*/ 228600 h 252523"/>
              <a:gd name="connsiteX24" fmla="*/ 18863 w 173036"/>
              <a:gd name="connsiteY24" fmla="*/ 223284 h 252523"/>
              <a:gd name="connsiteX25" fmla="*/ 13547 w 173036"/>
              <a:gd name="connsiteY25" fmla="*/ 202019 h 252523"/>
              <a:gd name="connsiteX26" fmla="*/ 5573 w 173036"/>
              <a:gd name="connsiteY26" fmla="*/ 194044 h 252523"/>
              <a:gd name="connsiteX27" fmla="*/ 257 w 173036"/>
              <a:gd name="connsiteY27" fmla="*/ 175437 h 252523"/>
              <a:gd name="connsiteX28" fmla="*/ 5573 w 173036"/>
              <a:gd name="connsiteY28" fmla="*/ 159488 h 252523"/>
              <a:gd name="connsiteX29" fmla="*/ 8231 w 173036"/>
              <a:gd name="connsiteY29" fmla="*/ 151514 h 252523"/>
              <a:gd name="connsiteX30" fmla="*/ 5573 w 173036"/>
              <a:gd name="connsiteY30" fmla="*/ 119616 h 252523"/>
              <a:gd name="connsiteX31" fmla="*/ 257 w 173036"/>
              <a:gd name="connsiteY31" fmla="*/ 103668 h 252523"/>
              <a:gd name="connsiteX32" fmla="*/ 2915 w 173036"/>
              <a:gd name="connsiteY32" fmla="*/ 79744 h 252523"/>
              <a:gd name="connsiteX33" fmla="*/ 8231 w 173036"/>
              <a:gd name="connsiteY33" fmla="*/ 63795 h 252523"/>
              <a:gd name="connsiteX34" fmla="*/ 18863 w 173036"/>
              <a:gd name="connsiteY34" fmla="*/ 61137 h 252523"/>
              <a:gd name="connsiteX35" fmla="*/ 26838 w 173036"/>
              <a:gd name="connsiteY35" fmla="*/ 47847 h 252523"/>
              <a:gd name="connsiteX36" fmla="*/ 24180 w 173036"/>
              <a:gd name="connsiteY36" fmla="*/ 39872 h 252523"/>
              <a:gd name="connsiteX37" fmla="*/ 26838 w 173036"/>
              <a:gd name="connsiteY37" fmla="*/ 31898 h 252523"/>
              <a:gd name="connsiteX38" fmla="*/ 56077 w 173036"/>
              <a:gd name="connsiteY38" fmla="*/ 29240 h 252523"/>
              <a:gd name="connsiteX39" fmla="*/ 58736 w 173036"/>
              <a:gd name="connsiteY39" fmla="*/ 0 h 252523"/>
              <a:gd name="connsiteX40" fmla="*/ 80001 w 173036"/>
              <a:gd name="connsiteY40" fmla="*/ 5316 h 252523"/>
              <a:gd name="connsiteX41" fmla="*/ 90633 w 173036"/>
              <a:gd name="connsiteY41" fmla="*/ 18607 h 252523"/>
              <a:gd name="connsiteX42" fmla="*/ 93291 w 173036"/>
              <a:gd name="connsiteY42" fmla="*/ 26581 h 252523"/>
              <a:gd name="connsiteX43" fmla="*/ 98608 w 173036"/>
              <a:gd name="connsiteY43" fmla="*/ 31898 h 252523"/>
              <a:gd name="connsiteX44" fmla="*/ 119873 w 173036"/>
              <a:gd name="connsiteY44" fmla="*/ 21265 h 252523"/>
              <a:gd name="connsiteX45" fmla="*/ 103924 w 173036"/>
              <a:gd name="connsiteY45" fmla="*/ 21265 h 25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3036" h="252523">
                <a:moveTo>
                  <a:pt x="103924" y="21265"/>
                </a:moveTo>
                <a:cubicBezTo>
                  <a:pt x="125400" y="17686"/>
                  <a:pt x="114761" y="20311"/>
                  <a:pt x="135822" y="13291"/>
                </a:cubicBezTo>
                <a:lnTo>
                  <a:pt x="143796" y="10633"/>
                </a:lnTo>
                <a:cubicBezTo>
                  <a:pt x="155763" y="11830"/>
                  <a:pt x="173036" y="5391"/>
                  <a:pt x="173036" y="21265"/>
                </a:cubicBezTo>
                <a:cubicBezTo>
                  <a:pt x="173036" y="24918"/>
                  <a:pt x="171263" y="28354"/>
                  <a:pt x="170377" y="31898"/>
                </a:cubicBezTo>
                <a:cubicBezTo>
                  <a:pt x="169506" y="50198"/>
                  <a:pt x="170887" y="79647"/>
                  <a:pt x="165061" y="101009"/>
                </a:cubicBezTo>
                <a:cubicBezTo>
                  <a:pt x="163587" y="106415"/>
                  <a:pt x="162853" y="112295"/>
                  <a:pt x="159745" y="116958"/>
                </a:cubicBezTo>
                <a:cubicBezTo>
                  <a:pt x="157973" y="119616"/>
                  <a:pt x="157286" y="123504"/>
                  <a:pt x="154429" y="124933"/>
                </a:cubicBezTo>
                <a:cubicBezTo>
                  <a:pt x="149608" y="127343"/>
                  <a:pt x="143796" y="126705"/>
                  <a:pt x="138480" y="127591"/>
                </a:cubicBezTo>
                <a:cubicBezTo>
                  <a:pt x="136708" y="129363"/>
                  <a:pt x="134453" y="130758"/>
                  <a:pt x="133163" y="132907"/>
                </a:cubicBezTo>
                <a:cubicBezTo>
                  <a:pt x="122806" y="150166"/>
                  <a:pt x="138664" y="132721"/>
                  <a:pt x="125189" y="146198"/>
                </a:cubicBezTo>
                <a:cubicBezTo>
                  <a:pt x="126075" y="159489"/>
                  <a:pt x="126376" y="172831"/>
                  <a:pt x="127847" y="186070"/>
                </a:cubicBezTo>
                <a:cubicBezTo>
                  <a:pt x="128156" y="188855"/>
                  <a:pt x="129063" y="191642"/>
                  <a:pt x="130505" y="194044"/>
                </a:cubicBezTo>
                <a:cubicBezTo>
                  <a:pt x="131795" y="196193"/>
                  <a:pt x="134050" y="197589"/>
                  <a:pt x="135822" y="199361"/>
                </a:cubicBezTo>
                <a:cubicBezTo>
                  <a:pt x="134936" y="211765"/>
                  <a:pt x="136367" y="224558"/>
                  <a:pt x="133163" y="236574"/>
                </a:cubicBezTo>
                <a:cubicBezTo>
                  <a:pt x="132441" y="239281"/>
                  <a:pt x="127907" y="238553"/>
                  <a:pt x="125189" y="239233"/>
                </a:cubicBezTo>
                <a:cubicBezTo>
                  <a:pt x="120806" y="240329"/>
                  <a:pt x="116257" y="240702"/>
                  <a:pt x="111898" y="241891"/>
                </a:cubicBezTo>
                <a:cubicBezTo>
                  <a:pt x="103789" y="244103"/>
                  <a:pt x="95949" y="247207"/>
                  <a:pt x="87975" y="249865"/>
                </a:cubicBezTo>
                <a:lnTo>
                  <a:pt x="80001" y="252523"/>
                </a:lnTo>
                <a:cubicBezTo>
                  <a:pt x="76457" y="251637"/>
                  <a:pt x="72408" y="251891"/>
                  <a:pt x="69368" y="249865"/>
                </a:cubicBezTo>
                <a:cubicBezTo>
                  <a:pt x="52656" y="238724"/>
                  <a:pt x="76335" y="244171"/>
                  <a:pt x="56077" y="236574"/>
                </a:cubicBezTo>
                <a:cubicBezTo>
                  <a:pt x="51847" y="234988"/>
                  <a:pt x="47170" y="235012"/>
                  <a:pt x="42787" y="233916"/>
                </a:cubicBezTo>
                <a:cubicBezTo>
                  <a:pt x="40069" y="233236"/>
                  <a:pt x="37506" y="232028"/>
                  <a:pt x="34812" y="231258"/>
                </a:cubicBezTo>
                <a:cubicBezTo>
                  <a:pt x="31299" y="230254"/>
                  <a:pt x="27724" y="229486"/>
                  <a:pt x="24180" y="228600"/>
                </a:cubicBezTo>
                <a:cubicBezTo>
                  <a:pt x="22408" y="226828"/>
                  <a:pt x="20152" y="225433"/>
                  <a:pt x="18863" y="223284"/>
                </a:cubicBezTo>
                <a:cubicBezTo>
                  <a:pt x="13224" y="213887"/>
                  <a:pt x="19257" y="213440"/>
                  <a:pt x="13547" y="202019"/>
                </a:cubicBezTo>
                <a:cubicBezTo>
                  <a:pt x="11866" y="198657"/>
                  <a:pt x="8231" y="196702"/>
                  <a:pt x="5573" y="194044"/>
                </a:cubicBezTo>
                <a:cubicBezTo>
                  <a:pt x="4516" y="190873"/>
                  <a:pt x="0" y="178005"/>
                  <a:pt x="257" y="175437"/>
                </a:cubicBezTo>
                <a:cubicBezTo>
                  <a:pt x="815" y="169861"/>
                  <a:pt x="3801" y="164804"/>
                  <a:pt x="5573" y="159488"/>
                </a:cubicBezTo>
                <a:lnTo>
                  <a:pt x="8231" y="151514"/>
                </a:lnTo>
                <a:cubicBezTo>
                  <a:pt x="7345" y="140881"/>
                  <a:pt x="7327" y="130140"/>
                  <a:pt x="5573" y="119616"/>
                </a:cubicBezTo>
                <a:cubicBezTo>
                  <a:pt x="4652" y="114089"/>
                  <a:pt x="257" y="103668"/>
                  <a:pt x="257" y="103668"/>
                </a:cubicBezTo>
                <a:cubicBezTo>
                  <a:pt x="1143" y="95693"/>
                  <a:pt x="1342" y="87612"/>
                  <a:pt x="2915" y="79744"/>
                </a:cubicBezTo>
                <a:cubicBezTo>
                  <a:pt x="4014" y="74249"/>
                  <a:pt x="2794" y="65154"/>
                  <a:pt x="8231" y="63795"/>
                </a:cubicBezTo>
                <a:lnTo>
                  <a:pt x="18863" y="61137"/>
                </a:lnTo>
                <a:cubicBezTo>
                  <a:pt x="23075" y="56926"/>
                  <a:pt x="26838" y="54749"/>
                  <a:pt x="26838" y="47847"/>
                </a:cubicBezTo>
                <a:cubicBezTo>
                  <a:pt x="26838" y="45045"/>
                  <a:pt x="25066" y="42530"/>
                  <a:pt x="24180" y="39872"/>
                </a:cubicBezTo>
                <a:cubicBezTo>
                  <a:pt x="25066" y="37214"/>
                  <a:pt x="24180" y="32784"/>
                  <a:pt x="26838" y="31898"/>
                </a:cubicBezTo>
                <a:cubicBezTo>
                  <a:pt x="36122" y="28803"/>
                  <a:pt x="49157" y="36160"/>
                  <a:pt x="56077" y="29240"/>
                </a:cubicBezTo>
                <a:cubicBezTo>
                  <a:pt x="62997" y="22320"/>
                  <a:pt x="57850" y="9747"/>
                  <a:pt x="58736" y="0"/>
                </a:cubicBezTo>
                <a:cubicBezTo>
                  <a:pt x="61592" y="571"/>
                  <a:pt x="75916" y="2865"/>
                  <a:pt x="80001" y="5316"/>
                </a:cubicBezTo>
                <a:cubicBezTo>
                  <a:pt x="83531" y="7434"/>
                  <a:pt x="89082" y="15504"/>
                  <a:pt x="90633" y="18607"/>
                </a:cubicBezTo>
                <a:cubicBezTo>
                  <a:pt x="91886" y="21113"/>
                  <a:pt x="91849" y="24179"/>
                  <a:pt x="93291" y="26581"/>
                </a:cubicBezTo>
                <a:cubicBezTo>
                  <a:pt x="94581" y="28730"/>
                  <a:pt x="96836" y="30126"/>
                  <a:pt x="98608" y="31898"/>
                </a:cubicBezTo>
                <a:cubicBezTo>
                  <a:pt x="125575" y="28046"/>
                  <a:pt x="112736" y="35541"/>
                  <a:pt x="119873" y="21265"/>
                </a:cubicBezTo>
                <a:cubicBezTo>
                  <a:pt x="120433" y="20144"/>
                  <a:pt x="121645" y="19493"/>
                  <a:pt x="103924" y="21265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носка 1 24"/>
          <p:cNvSpPr/>
          <p:nvPr/>
        </p:nvSpPr>
        <p:spPr>
          <a:xfrm>
            <a:off x="4714876" y="4143380"/>
            <a:ext cx="1143008" cy="214314"/>
          </a:xfrm>
          <a:prstGeom prst="borderCallout1">
            <a:avLst>
              <a:gd name="adj1" fmla="val 45417"/>
              <a:gd name="adj2" fmla="val 0"/>
              <a:gd name="adj3" fmla="val 174722"/>
              <a:gd name="adj4" fmla="val -2333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Ангола</a:t>
            </a:r>
            <a:endParaRPr lang="ru-RU" dirty="0"/>
          </a:p>
        </p:txBody>
      </p:sp>
      <p:sp>
        <p:nvSpPr>
          <p:cNvPr id="26" name="Выноска 1 25"/>
          <p:cNvSpPr/>
          <p:nvPr/>
        </p:nvSpPr>
        <p:spPr>
          <a:xfrm>
            <a:off x="4857752" y="1071546"/>
            <a:ext cx="1143008" cy="285752"/>
          </a:xfrm>
          <a:prstGeom prst="borderCallout1">
            <a:avLst>
              <a:gd name="adj1" fmla="val 105417"/>
              <a:gd name="adj2" fmla="val 28860"/>
              <a:gd name="adj3" fmla="val 262500"/>
              <a:gd name="adj4" fmla="val 11043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Россия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носка 1 26"/>
          <p:cNvSpPr/>
          <p:nvPr/>
        </p:nvSpPr>
        <p:spPr>
          <a:xfrm>
            <a:off x="5143504" y="2714620"/>
            <a:ext cx="1143008" cy="214314"/>
          </a:xfrm>
          <a:prstGeom prst="borderCallout1">
            <a:avLst>
              <a:gd name="adj1" fmla="val 50750"/>
              <a:gd name="adj2" fmla="val -1274"/>
              <a:gd name="adj3" fmla="val 179166"/>
              <a:gd name="adj4" fmla="val -2965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Египет</a:t>
            </a:r>
            <a:endParaRPr lang="ru-RU" dirty="0"/>
          </a:p>
        </p:txBody>
      </p:sp>
      <p:sp>
        <p:nvSpPr>
          <p:cNvPr id="28" name="Выноска 1 27"/>
          <p:cNvSpPr/>
          <p:nvPr/>
        </p:nvSpPr>
        <p:spPr>
          <a:xfrm>
            <a:off x="3357554" y="1500174"/>
            <a:ext cx="1143008" cy="285752"/>
          </a:xfrm>
          <a:prstGeom prst="borderCallout1">
            <a:avLst>
              <a:gd name="adj1" fmla="val 105417"/>
              <a:gd name="adj2" fmla="val 49167"/>
              <a:gd name="adj3" fmla="val 259166"/>
              <a:gd name="adj4" fmla="val 77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Германия</a:t>
            </a:r>
            <a:endParaRPr lang="ru-RU" dirty="0"/>
          </a:p>
        </p:txBody>
      </p:sp>
      <p:sp>
        <p:nvSpPr>
          <p:cNvPr id="30" name="Выноска 1 29"/>
          <p:cNvSpPr/>
          <p:nvPr/>
        </p:nvSpPr>
        <p:spPr>
          <a:xfrm>
            <a:off x="2786050" y="2000240"/>
            <a:ext cx="1071570" cy="285752"/>
          </a:xfrm>
          <a:prstGeom prst="borderCallout1">
            <a:avLst>
              <a:gd name="adj1" fmla="val 102083"/>
              <a:gd name="adj2" fmla="val 52777"/>
              <a:gd name="adj3" fmla="val 145833"/>
              <a:gd name="adj4" fmla="val 1174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Франция</a:t>
            </a:r>
            <a:endParaRPr lang="ru-RU" dirty="0"/>
          </a:p>
        </p:txBody>
      </p:sp>
      <p:sp>
        <p:nvSpPr>
          <p:cNvPr id="31" name="Выноска 1 30"/>
          <p:cNvSpPr/>
          <p:nvPr/>
        </p:nvSpPr>
        <p:spPr>
          <a:xfrm>
            <a:off x="2857488" y="2643182"/>
            <a:ext cx="857256" cy="285752"/>
          </a:xfrm>
          <a:prstGeom prst="borderCallout1">
            <a:avLst>
              <a:gd name="adj1" fmla="val 102083"/>
              <a:gd name="adj2" fmla="val 42778"/>
              <a:gd name="adj3" fmla="val 155833"/>
              <a:gd name="adj4" fmla="val 1205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Алжир</a:t>
            </a:r>
            <a:endParaRPr lang="ru-RU" dirty="0"/>
          </a:p>
        </p:txBody>
      </p:sp>
      <p:sp>
        <p:nvSpPr>
          <p:cNvPr id="32" name="Выноска 1 31"/>
          <p:cNvSpPr/>
          <p:nvPr/>
        </p:nvSpPr>
        <p:spPr>
          <a:xfrm>
            <a:off x="2143108" y="3214686"/>
            <a:ext cx="1285884" cy="285752"/>
          </a:xfrm>
          <a:prstGeom prst="borderCallout1">
            <a:avLst>
              <a:gd name="adj1" fmla="val 95417"/>
              <a:gd name="adj2" fmla="val 33796"/>
              <a:gd name="adj3" fmla="val 209166"/>
              <a:gd name="adj4" fmla="val -6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Венесуэла</a:t>
            </a:r>
            <a:endParaRPr lang="ru-RU" dirty="0"/>
          </a:p>
        </p:txBody>
      </p:sp>
      <p:sp>
        <p:nvSpPr>
          <p:cNvPr id="33" name="Выноска 1 32"/>
          <p:cNvSpPr/>
          <p:nvPr/>
        </p:nvSpPr>
        <p:spPr>
          <a:xfrm>
            <a:off x="1428728" y="2500306"/>
            <a:ext cx="1143008" cy="285752"/>
          </a:xfrm>
          <a:prstGeom prst="borderCallout1">
            <a:avLst>
              <a:gd name="adj1" fmla="val 92083"/>
              <a:gd name="adj2" fmla="val 26905"/>
              <a:gd name="adj3" fmla="val 215833"/>
              <a:gd name="adj4" fmla="val -211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Мексика</a:t>
            </a:r>
            <a:endParaRPr lang="ru-RU" dirty="0"/>
          </a:p>
        </p:txBody>
      </p:sp>
      <p:sp>
        <p:nvSpPr>
          <p:cNvPr id="34" name="Выноска 1 33"/>
          <p:cNvSpPr/>
          <p:nvPr/>
        </p:nvSpPr>
        <p:spPr>
          <a:xfrm>
            <a:off x="2714612" y="4929198"/>
            <a:ext cx="1214446" cy="285752"/>
          </a:xfrm>
          <a:prstGeom prst="borderCallout1">
            <a:avLst>
              <a:gd name="adj1" fmla="val 65417"/>
              <a:gd name="adj2" fmla="val 1667"/>
              <a:gd name="adj3" fmla="val 179166"/>
              <a:gd name="adj4" fmla="val -304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Аргентина</a:t>
            </a:r>
            <a:endParaRPr lang="ru-RU" dirty="0"/>
          </a:p>
        </p:txBody>
      </p:sp>
      <p:sp>
        <p:nvSpPr>
          <p:cNvPr id="35" name="Выноска 1 34"/>
          <p:cNvSpPr/>
          <p:nvPr/>
        </p:nvSpPr>
        <p:spPr>
          <a:xfrm>
            <a:off x="785786" y="4143380"/>
            <a:ext cx="785818" cy="285752"/>
          </a:xfrm>
          <a:prstGeom prst="borderCallout1">
            <a:avLst>
              <a:gd name="adj1" fmla="val 45417"/>
              <a:gd name="adj2" fmla="val 95909"/>
              <a:gd name="adj3" fmla="val 115833"/>
              <a:gd name="adj4" fmla="val 1398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Перу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>
          <a:xfrm>
            <a:off x="6143636" y="2214554"/>
            <a:ext cx="900022" cy="408439"/>
          </a:xfrm>
          <a:custGeom>
            <a:avLst/>
            <a:gdLst>
              <a:gd name="connsiteX0" fmla="*/ 8374 w 900022"/>
              <a:gd name="connsiteY0" fmla="*/ 96940 h 408439"/>
              <a:gd name="connsiteX1" fmla="*/ 63640 w 900022"/>
              <a:gd name="connsiteY1" fmla="*/ 91916 h 408439"/>
              <a:gd name="connsiteX2" fmla="*/ 68664 w 900022"/>
              <a:gd name="connsiteY2" fmla="*/ 76843 h 408439"/>
              <a:gd name="connsiteX3" fmla="*/ 83736 w 900022"/>
              <a:gd name="connsiteY3" fmla="*/ 66795 h 408439"/>
              <a:gd name="connsiteX4" fmla="*/ 103833 w 900022"/>
              <a:gd name="connsiteY4" fmla="*/ 41674 h 408439"/>
              <a:gd name="connsiteX5" fmla="*/ 113881 w 900022"/>
              <a:gd name="connsiteY5" fmla="*/ 31625 h 408439"/>
              <a:gd name="connsiteX6" fmla="*/ 139002 w 900022"/>
              <a:gd name="connsiteY6" fmla="*/ 51722 h 408439"/>
              <a:gd name="connsiteX7" fmla="*/ 154075 w 900022"/>
              <a:gd name="connsiteY7" fmla="*/ 56746 h 408439"/>
              <a:gd name="connsiteX8" fmla="*/ 214365 w 900022"/>
              <a:gd name="connsiteY8" fmla="*/ 71819 h 408439"/>
              <a:gd name="connsiteX9" fmla="*/ 254558 w 900022"/>
              <a:gd name="connsiteY9" fmla="*/ 81867 h 408439"/>
              <a:gd name="connsiteX10" fmla="*/ 264607 w 900022"/>
              <a:gd name="connsiteY10" fmla="*/ 51722 h 408439"/>
              <a:gd name="connsiteX11" fmla="*/ 254558 w 900022"/>
              <a:gd name="connsiteY11" fmla="*/ 21577 h 408439"/>
              <a:gd name="connsiteX12" fmla="*/ 264607 w 900022"/>
              <a:gd name="connsiteY12" fmla="*/ 11529 h 408439"/>
              <a:gd name="connsiteX13" fmla="*/ 329921 w 900022"/>
              <a:gd name="connsiteY13" fmla="*/ 11529 h 408439"/>
              <a:gd name="connsiteX14" fmla="*/ 344994 w 900022"/>
              <a:gd name="connsiteY14" fmla="*/ 21577 h 408439"/>
              <a:gd name="connsiteX15" fmla="*/ 355042 w 900022"/>
              <a:gd name="connsiteY15" fmla="*/ 36650 h 408439"/>
              <a:gd name="connsiteX16" fmla="*/ 420356 w 900022"/>
              <a:gd name="connsiteY16" fmla="*/ 51722 h 408439"/>
              <a:gd name="connsiteX17" fmla="*/ 440453 w 900022"/>
              <a:gd name="connsiteY17" fmla="*/ 56746 h 408439"/>
              <a:gd name="connsiteX18" fmla="*/ 480646 w 900022"/>
              <a:gd name="connsiteY18" fmla="*/ 61770 h 408439"/>
              <a:gd name="connsiteX19" fmla="*/ 500743 w 900022"/>
              <a:gd name="connsiteY19" fmla="*/ 66795 h 408439"/>
              <a:gd name="connsiteX20" fmla="*/ 530888 w 900022"/>
              <a:gd name="connsiteY20" fmla="*/ 91916 h 408439"/>
              <a:gd name="connsiteX21" fmla="*/ 561033 w 900022"/>
              <a:gd name="connsiteY21" fmla="*/ 101964 h 408439"/>
              <a:gd name="connsiteX22" fmla="*/ 666541 w 900022"/>
              <a:gd name="connsiteY22" fmla="*/ 91916 h 408439"/>
              <a:gd name="connsiteX23" fmla="*/ 676589 w 900022"/>
              <a:gd name="connsiteY23" fmla="*/ 81867 h 408439"/>
              <a:gd name="connsiteX24" fmla="*/ 691662 w 900022"/>
              <a:gd name="connsiteY24" fmla="*/ 76843 h 408439"/>
              <a:gd name="connsiteX25" fmla="*/ 762000 w 900022"/>
              <a:gd name="connsiteY25" fmla="*/ 81867 h 408439"/>
              <a:gd name="connsiteX26" fmla="*/ 767024 w 900022"/>
              <a:gd name="connsiteY26" fmla="*/ 96940 h 408439"/>
              <a:gd name="connsiteX27" fmla="*/ 777073 w 900022"/>
              <a:gd name="connsiteY27" fmla="*/ 137133 h 408439"/>
              <a:gd name="connsiteX28" fmla="*/ 792145 w 900022"/>
              <a:gd name="connsiteY28" fmla="*/ 147181 h 408439"/>
              <a:gd name="connsiteX29" fmla="*/ 832339 w 900022"/>
              <a:gd name="connsiteY29" fmla="*/ 157230 h 408439"/>
              <a:gd name="connsiteX30" fmla="*/ 862484 w 900022"/>
              <a:gd name="connsiteY30" fmla="*/ 167278 h 408439"/>
              <a:gd name="connsiteX31" fmla="*/ 877556 w 900022"/>
              <a:gd name="connsiteY31" fmla="*/ 172302 h 408439"/>
              <a:gd name="connsiteX32" fmla="*/ 892629 w 900022"/>
              <a:gd name="connsiteY32" fmla="*/ 177327 h 408439"/>
              <a:gd name="connsiteX33" fmla="*/ 897653 w 900022"/>
              <a:gd name="connsiteY33" fmla="*/ 192399 h 408439"/>
              <a:gd name="connsiteX34" fmla="*/ 882580 w 900022"/>
              <a:gd name="connsiteY34" fmla="*/ 197423 h 408439"/>
              <a:gd name="connsiteX35" fmla="*/ 852435 w 900022"/>
              <a:gd name="connsiteY35" fmla="*/ 202447 h 408439"/>
              <a:gd name="connsiteX36" fmla="*/ 827314 w 900022"/>
              <a:gd name="connsiteY36" fmla="*/ 237617 h 408439"/>
              <a:gd name="connsiteX37" fmla="*/ 822290 w 900022"/>
              <a:gd name="connsiteY37" fmla="*/ 252689 h 408439"/>
              <a:gd name="connsiteX38" fmla="*/ 797169 w 900022"/>
              <a:gd name="connsiteY38" fmla="*/ 257713 h 408439"/>
              <a:gd name="connsiteX39" fmla="*/ 787121 w 900022"/>
              <a:gd name="connsiteY39" fmla="*/ 267762 h 408439"/>
              <a:gd name="connsiteX40" fmla="*/ 736879 w 900022"/>
              <a:gd name="connsiteY40" fmla="*/ 257713 h 408439"/>
              <a:gd name="connsiteX41" fmla="*/ 721807 w 900022"/>
              <a:gd name="connsiteY41" fmla="*/ 262738 h 408439"/>
              <a:gd name="connsiteX42" fmla="*/ 751952 w 900022"/>
              <a:gd name="connsiteY42" fmla="*/ 282834 h 408439"/>
              <a:gd name="connsiteX43" fmla="*/ 746928 w 900022"/>
              <a:gd name="connsiteY43" fmla="*/ 323028 h 408439"/>
              <a:gd name="connsiteX44" fmla="*/ 731855 w 900022"/>
              <a:gd name="connsiteY44" fmla="*/ 328052 h 408439"/>
              <a:gd name="connsiteX45" fmla="*/ 716783 w 900022"/>
              <a:gd name="connsiteY45" fmla="*/ 338100 h 408439"/>
              <a:gd name="connsiteX46" fmla="*/ 696686 w 900022"/>
              <a:gd name="connsiteY46" fmla="*/ 358197 h 408439"/>
              <a:gd name="connsiteX47" fmla="*/ 661517 w 900022"/>
              <a:gd name="connsiteY47" fmla="*/ 368245 h 408439"/>
              <a:gd name="connsiteX48" fmla="*/ 646444 w 900022"/>
              <a:gd name="connsiteY48" fmla="*/ 373269 h 408439"/>
              <a:gd name="connsiteX49" fmla="*/ 601227 w 900022"/>
              <a:gd name="connsiteY49" fmla="*/ 383318 h 408439"/>
              <a:gd name="connsiteX50" fmla="*/ 581130 w 900022"/>
              <a:gd name="connsiteY50" fmla="*/ 408439 h 408439"/>
              <a:gd name="connsiteX51" fmla="*/ 540936 w 900022"/>
              <a:gd name="connsiteY51" fmla="*/ 398390 h 408439"/>
              <a:gd name="connsiteX52" fmla="*/ 525864 w 900022"/>
              <a:gd name="connsiteY52" fmla="*/ 388342 h 408439"/>
              <a:gd name="connsiteX53" fmla="*/ 470598 w 900022"/>
              <a:gd name="connsiteY53" fmla="*/ 378294 h 408439"/>
              <a:gd name="connsiteX54" fmla="*/ 455525 w 900022"/>
              <a:gd name="connsiteY54" fmla="*/ 373269 h 408439"/>
              <a:gd name="connsiteX55" fmla="*/ 395235 w 900022"/>
              <a:gd name="connsiteY55" fmla="*/ 363221 h 408439"/>
              <a:gd name="connsiteX56" fmla="*/ 279679 w 900022"/>
              <a:gd name="connsiteY56" fmla="*/ 302931 h 408439"/>
              <a:gd name="connsiteX57" fmla="*/ 264607 w 900022"/>
              <a:gd name="connsiteY57" fmla="*/ 287858 h 408439"/>
              <a:gd name="connsiteX58" fmla="*/ 234462 w 900022"/>
              <a:gd name="connsiteY58" fmla="*/ 277810 h 408439"/>
              <a:gd name="connsiteX59" fmla="*/ 169147 w 900022"/>
              <a:gd name="connsiteY59" fmla="*/ 267762 h 408439"/>
              <a:gd name="connsiteX60" fmla="*/ 159099 w 900022"/>
              <a:gd name="connsiteY60" fmla="*/ 257713 h 408439"/>
              <a:gd name="connsiteX61" fmla="*/ 154075 w 900022"/>
              <a:gd name="connsiteY61" fmla="*/ 227568 h 408439"/>
              <a:gd name="connsiteX62" fmla="*/ 149051 w 900022"/>
              <a:gd name="connsiteY62" fmla="*/ 202447 h 408439"/>
              <a:gd name="connsiteX63" fmla="*/ 144027 w 900022"/>
              <a:gd name="connsiteY63" fmla="*/ 187375 h 408439"/>
              <a:gd name="connsiteX64" fmla="*/ 118906 w 900022"/>
              <a:gd name="connsiteY64" fmla="*/ 172302 h 408439"/>
              <a:gd name="connsiteX65" fmla="*/ 93785 w 900022"/>
              <a:gd name="connsiteY65" fmla="*/ 167278 h 408439"/>
              <a:gd name="connsiteX66" fmla="*/ 78712 w 900022"/>
              <a:gd name="connsiteY66" fmla="*/ 162254 h 408439"/>
              <a:gd name="connsiteX67" fmla="*/ 43543 w 900022"/>
              <a:gd name="connsiteY67" fmla="*/ 137133 h 408439"/>
              <a:gd name="connsiteX68" fmla="*/ 13398 w 900022"/>
              <a:gd name="connsiteY68" fmla="*/ 117036 h 408439"/>
              <a:gd name="connsiteX69" fmla="*/ 8374 w 900022"/>
              <a:gd name="connsiteY69" fmla="*/ 96940 h 40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00022" h="408439">
                <a:moveTo>
                  <a:pt x="8374" y="96940"/>
                </a:moveTo>
                <a:cubicBezTo>
                  <a:pt x="16748" y="92753"/>
                  <a:pt x="46091" y="97766"/>
                  <a:pt x="63640" y="91916"/>
                </a:cubicBezTo>
                <a:cubicBezTo>
                  <a:pt x="68664" y="90241"/>
                  <a:pt x="65356" y="80979"/>
                  <a:pt x="68664" y="76843"/>
                </a:cubicBezTo>
                <a:cubicBezTo>
                  <a:pt x="72436" y="72128"/>
                  <a:pt x="79021" y="70567"/>
                  <a:pt x="83736" y="66795"/>
                </a:cubicBezTo>
                <a:cubicBezTo>
                  <a:pt x="97215" y="56012"/>
                  <a:pt x="92228" y="56181"/>
                  <a:pt x="103833" y="41674"/>
                </a:cubicBezTo>
                <a:cubicBezTo>
                  <a:pt x="106792" y="37975"/>
                  <a:pt x="110532" y="34975"/>
                  <a:pt x="113881" y="31625"/>
                </a:cubicBezTo>
                <a:cubicBezTo>
                  <a:pt x="123227" y="40971"/>
                  <a:pt x="126327" y="45385"/>
                  <a:pt x="139002" y="51722"/>
                </a:cubicBezTo>
                <a:cubicBezTo>
                  <a:pt x="143739" y="54090"/>
                  <a:pt x="149051" y="55071"/>
                  <a:pt x="154075" y="56746"/>
                </a:cubicBezTo>
                <a:cubicBezTo>
                  <a:pt x="183001" y="76032"/>
                  <a:pt x="160042" y="64059"/>
                  <a:pt x="214365" y="71819"/>
                </a:cubicBezTo>
                <a:cubicBezTo>
                  <a:pt x="235585" y="74850"/>
                  <a:pt x="237024" y="76022"/>
                  <a:pt x="254558" y="81867"/>
                </a:cubicBezTo>
                <a:cubicBezTo>
                  <a:pt x="276479" y="74561"/>
                  <a:pt x="272691" y="81362"/>
                  <a:pt x="264607" y="51722"/>
                </a:cubicBezTo>
                <a:cubicBezTo>
                  <a:pt x="261820" y="41503"/>
                  <a:pt x="254558" y="21577"/>
                  <a:pt x="254558" y="21577"/>
                </a:cubicBezTo>
                <a:cubicBezTo>
                  <a:pt x="257908" y="18228"/>
                  <a:pt x="260545" y="13966"/>
                  <a:pt x="264607" y="11529"/>
                </a:cubicBezTo>
                <a:cubicBezTo>
                  <a:pt x="283822" y="0"/>
                  <a:pt x="311988" y="9736"/>
                  <a:pt x="329921" y="11529"/>
                </a:cubicBezTo>
                <a:cubicBezTo>
                  <a:pt x="334945" y="14878"/>
                  <a:pt x="340724" y="17307"/>
                  <a:pt x="344994" y="21577"/>
                </a:cubicBezTo>
                <a:cubicBezTo>
                  <a:pt x="349264" y="25847"/>
                  <a:pt x="349921" y="33450"/>
                  <a:pt x="355042" y="36650"/>
                </a:cubicBezTo>
                <a:cubicBezTo>
                  <a:pt x="372777" y="47735"/>
                  <a:pt x="401136" y="48228"/>
                  <a:pt x="420356" y="51722"/>
                </a:cubicBezTo>
                <a:cubicBezTo>
                  <a:pt x="427150" y="52957"/>
                  <a:pt x="433642" y="55611"/>
                  <a:pt x="440453" y="56746"/>
                </a:cubicBezTo>
                <a:cubicBezTo>
                  <a:pt x="453771" y="58966"/>
                  <a:pt x="467248" y="60095"/>
                  <a:pt x="480646" y="61770"/>
                </a:cubicBezTo>
                <a:cubicBezTo>
                  <a:pt x="487345" y="63445"/>
                  <a:pt x="494748" y="63369"/>
                  <a:pt x="500743" y="66795"/>
                </a:cubicBezTo>
                <a:cubicBezTo>
                  <a:pt x="542141" y="90451"/>
                  <a:pt x="491161" y="74259"/>
                  <a:pt x="530888" y="91916"/>
                </a:cubicBezTo>
                <a:cubicBezTo>
                  <a:pt x="540567" y="96218"/>
                  <a:pt x="561033" y="101964"/>
                  <a:pt x="561033" y="101964"/>
                </a:cubicBezTo>
                <a:cubicBezTo>
                  <a:pt x="561327" y="101941"/>
                  <a:pt x="653211" y="95915"/>
                  <a:pt x="666541" y="91916"/>
                </a:cubicBezTo>
                <a:cubicBezTo>
                  <a:pt x="671078" y="90555"/>
                  <a:pt x="672527" y="84304"/>
                  <a:pt x="676589" y="81867"/>
                </a:cubicBezTo>
                <a:cubicBezTo>
                  <a:pt x="681130" y="79142"/>
                  <a:pt x="686638" y="78518"/>
                  <a:pt x="691662" y="76843"/>
                </a:cubicBezTo>
                <a:cubicBezTo>
                  <a:pt x="715108" y="78518"/>
                  <a:pt x="739288" y="75810"/>
                  <a:pt x="762000" y="81867"/>
                </a:cubicBezTo>
                <a:cubicBezTo>
                  <a:pt x="767117" y="83232"/>
                  <a:pt x="765740" y="91802"/>
                  <a:pt x="767024" y="96940"/>
                </a:cubicBezTo>
                <a:cubicBezTo>
                  <a:pt x="767366" y="98310"/>
                  <a:pt x="772895" y="131910"/>
                  <a:pt x="777073" y="137133"/>
                </a:cubicBezTo>
                <a:cubicBezTo>
                  <a:pt x="780845" y="141848"/>
                  <a:pt x="786744" y="144481"/>
                  <a:pt x="792145" y="147181"/>
                </a:cubicBezTo>
                <a:cubicBezTo>
                  <a:pt x="804345" y="153281"/>
                  <a:pt x="819719" y="153788"/>
                  <a:pt x="832339" y="157230"/>
                </a:cubicBezTo>
                <a:cubicBezTo>
                  <a:pt x="842558" y="160017"/>
                  <a:pt x="852436" y="163929"/>
                  <a:pt x="862484" y="167278"/>
                </a:cubicBezTo>
                <a:lnTo>
                  <a:pt x="877556" y="172302"/>
                </a:lnTo>
                <a:lnTo>
                  <a:pt x="892629" y="177327"/>
                </a:lnTo>
                <a:cubicBezTo>
                  <a:pt x="894304" y="182351"/>
                  <a:pt x="900022" y="187662"/>
                  <a:pt x="897653" y="192399"/>
                </a:cubicBezTo>
                <a:cubicBezTo>
                  <a:pt x="895284" y="197136"/>
                  <a:pt x="887750" y="196274"/>
                  <a:pt x="882580" y="197423"/>
                </a:cubicBezTo>
                <a:cubicBezTo>
                  <a:pt x="872636" y="199633"/>
                  <a:pt x="862483" y="200772"/>
                  <a:pt x="852435" y="202447"/>
                </a:cubicBezTo>
                <a:cubicBezTo>
                  <a:pt x="827315" y="210822"/>
                  <a:pt x="839038" y="202448"/>
                  <a:pt x="827314" y="237617"/>
                </a:cubicBezTo>
                <a:cubicBezTo>
                  <a:pt x="825639" y="242641"/>
                  <a:pt x="827483" y="251650"/>
                  <a:pt x="822290" y="252689"/>
                </a:cubicBezTo>
                <a:lnTo>
                  <a:pt x="797169" y="257713"/>
                </a:lnTo>
                <a:cubicBezTo>
                  <a:pt x="793820" y="261063"/>
                  <a:pt x="791829" y="267239"/>
                  <a:pt x="787121" y="267762"/>
                </a:cubicBezTo>
                <a:cubicBezTo>
                  <a:pt x="769800" y="269687"/>
                  <a:pt x="752859" y="263040"/>
                  <a:pt x="736879" y="257713"/>
                </a:cubicBezTo>
                <a:cubicBezTo>
                  <a:pt x="731855" y="259388"/>
                  <a:pt x="724175" y="258001"/>
                  <a:pt x="721807" y="262738"/>
                </a:cubicBezTo>
                <a:cubicBezTo>
                  <a:pt x="711976" y="282400"/>
                  <a:pt x="749946" y="282433"/>
                  <a:pt x="751952" y="282834"/>
                </a:cubicBezTo>
                <a:cubicBezTo>
                  <a:pt x="750277" y="296232"/>
                  <a:pt x="752412" y="310689"/>
                  <a:pt x="746928" y="323028"/>
                </a:cubicBezTo>
                <a:cubicBezTo>
                  <a:pt x="744777" y="327868"/>
                  <a:pt x="736592" y="325684"/>
                  <a:pt x="731855" y="328052"/>
                </a:cubicBezTo>
                <a:cubicBezTo>
                  <a:pt x="726454" y="330752"/>
                  <a:pt x="721367" y="334170"/>
                  <a:pt x="716783" y="338100"/>
                </a:cubicBezTo>
                <a:cubicBezTo>
                  <a:pt x="709590" y="344265"/>
                  <a:pt x="705674" y="355201"/>
                  <a:pt x="696686" y="358197"/>
                </a:cubicBezTo>
                <a:cubicBezTo>
                  <a:pt x="660545" y="370243"/>
                  <a:pt x="705678" y="355628"/>
                  <a:pt x="661517" y="368245"/>
                </a:cubicBezTo>
                <a:cubicBezTo>
                  <a:pt x="656425" y="369700"/>
                  <a:pt x="651614" y="372120"/>
                  <a:pt x="646444" y="373269"/>
                </a:cubicBezTo>
                <a:cubicBezTo>
                  <a:pt x="593394" y="385059"/>
                  <a:pt x="635155" y="372009"/>
                  <a:pt x="601227" y="383318"/>
                </a:cubicBezTo>
                <a:cubicBezTo>
                  <a:pt x="600720" y="384078"/>
                  <a:pt x="585901" y="408439"/>
                  <a:pt x="581130" y="408439"/>
                </a:cubicBezTo>
                <a:cubicBezTo>
                  <a:pt x="567320" y="408439"/>
                  <a:pt x="554334" y="401740"/>
                  <a:pt x="540936" y="398390"/>
                </a:cubicBezTo>
                <a:cubicBezTo>
                  <a:pt x="535912" y="395041"/>
                  <a:pt x="531265" y="391042"/>
                  <a:pt x="525864" y="388342"/>
                </a:cubicBezTo>
                <a:cubicBezTo>
                  <a:pt x="510375" y="380598"/>
                  <a:pt x="484451" y="380026"/>
                  <a:pt x="470598" y="378294"/>
                </a:cubicBezTo>
                <a:cubicBezTo>
                  <a:pt x="465574" y="376619"/>
                  <a:pt x="460718" y="374308"/>
                  <a:pt x="455525" y="373269"/>
                </a:cubicBezTo>
                <a:cubicBezTo>
                  <a:pt x="435547" y="369273"/>
                  <a:pt x="395235" y="363221"/>
                  <a:pt x="395235" y="363221"/>
                </a:cubicBezTo>
                <a:cubicBezTo>
                  <a:pt x="356716" y="343124"/>
                  <a:pt x="317311" y="324642"/>
                  <a:pt x="279679" y="302931"/>
                </a:cubicBezTo>
                <a:cubicBezTo>
                  <a:pt x="273525" y="299380"/>
                  <a:pt x="270818" y="291309"/>
                  <a:pt x="264607" y="287858"/>
                </a:cubicBezTo>
                <a:cubicBezTo>
                  <a:pt x="255348" y="282714"/>
                  <a:pt x="244738" y="280379"/>
                  <a:pt x="234462" y="277810"/>
                </a:cubicBezTo>
                <a:cubicBezTo>
                  <a:pt x="199652" y="269108"/>
                  <a:pt x="221228" y="273549"/>
                  <a:pt x="169147" y="267762"/>
                </a:cubicBezTo>
                <a:cubicBezTo>
                  <a:pt x="165798" y="264412"/>
                  <a:pt x="160762" y="262148"/>
                  <a:pt x="159099" y="257713"/>
                </a:cubicBezTo>
                <a:cubicBezTo>
                  <a:pt x="155522" y="248175"/>
                  <a:pt x="155897" y="237591"/>
                  <a:pt x="154075" y="227568"/>
                </a:cubicBezTo>
                <a:cubicBezTo>
                  <a:pt x="152547" y="219166"/>
                  <a:pt x="151122" y="210732"/>
                  <a:pt x="149051" y="202447"/>
                </a:cubicBezTo>
                <a:cubicBezTo>
                  <a:pt x="147767" y="197309"/>
                  <a:pt x="146752" y="191916"/>
                  <a:pt x="144027" y="187375"/>
                </a:cubicBezTo>
                <a:cubicBezTo>
                  <a:pt x="137755" y="176922"/>
                  <a:pt x="130062" y="175091"/>
                  <a:pt x="118906" y="172302"/>
                </a:cubicBezTo>
                <a:cubicBezTo>
                  <a:pt x="110622" y="170231"/>
                  <a:pt x="102070" y="169349"/>
                  <a:pt x="93785" y="167278"/>
                </a:cubicBezTo>
                <a:cubicBezTo>
                  <a:pt x="88647" y="165994"/>
                  <a:pt x="83736" y="163929"/>
                  <a:pt x="78712" y="162254"/>
                </a:cubicBezTo>
                <a:cubicBezTo>
                  <a:pt x="67827" y="129596"/>
                  <a:pt x="83736" y="163929"/>
                  <a:pt x="43543" y="137133"/>
                </a:cubicBezTo>
                <a:lnTo>
                  <a:pt x="13398" y="117036"/>
                </a:lnTo>
                <a:cubicBezTo>
                  <a:pt x="31586" y="104911"/>
                  <a:pt x="0" y="101127"/>
                  <a:pt x="8374" y="96940"/>
                </a:cubicBezTo>
                <a:close/>
              </a:path>
            </a:pathLst>
          </a:custGeom>
          <a:solidFill>
            <a:srgbClr val="FFC000"/>
          </a:solidFill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3929058" y="3214686"/>
            <a:ext cx="466149" cy="464737"/>
          </a:xfrm>
          <a:custGeom>
            <a:avLst/>
            <a:gdLst>
              <a:gd name="connsiteX0" fmla="*/ 85411 w 480194"/>
              <a:gd name="connsiteY0" fmla="*/ 462225 h 464737"/>
              <a:gd name="connsiteX1" fmla="*/ 70339 w 480194"/>
              <a:gd name="connsiteY1" fmla="*/ 452176 h 464737"/>
              <a:gd name="connsiteX2" fmla="*/ 65314 w 480194"/>
              <a:gd name="connsiteY2" fmla="*/ 437104 h 464737"/>
              <a:gd name="connsiteX3" fmla="*/ 35169 w 480194"/>
              <a:gd name="connsiteY3" fmla="*/ 427055 h 464737"/>
              <a:gd name="connsiteX4" fmla="*/ 5024 w 480194"/>
              <a:gd name="connsiteY4" fmla="*/ 386862 h 464737"/>
              <a:gd name="connsiteX5" fmla="*/ 0 w 480194"/>
              <a:gd name="connsiteY5" fmla="*/ 371789 h 464737"/>
              <a:gd name="connsiteX6" fmla="*/ 90435 w 480194"/>
              <a:gd name="connsiteY6" fmla="*/ 321548 h 464737"/>
              <a:gd name="connsiteX7" fmla="*/ 105508 w 480194"/>
              <a:gd name="connsiteY7" fmla="*/ 311499 h 464737"/>
              <a:gd name="connsiteX8" fmla="*/ 110532 w 480194"/>
              <a:gd name="connsiteY8" fmla="*/ 296427 h 464737"/>
              <a:gd name="connsiteX9" fmla="*/ 115556 w 480194"/>
              <a:gd name="connsiteY9" fmla="*/ 256233 h 464737"/>
              <a:gd name="connsiteX10" fmla="*/ 115556 w 480194"/>
              <a:gd name="connsiteY10" fmla="*/ 175847 h 464737"/>
              <a:gd name="connsiteX11" fmla="*/ 130629 w 480194"/>
              <a:gd name="connsiteY11" fmla="*/ 170822 h 464737"/>
              <a:gd name="connsiteX12" fmla="*/ 160774 w 480194"/>
              <a:gd name="connsiteY12" fmla="*/ 165798 h 464737"/>
              <a:gd name="connsiteX13" fmla="*/ 175846 w 480194"/>
              <a:gd name="connsiteY13" fmla="*/ 135653 h 464737"/>
              <a:gd name="connsiteX14" fmla="*/ 205991 w 480194"/>
              <a:gd name="connsiteY14" fmla="*/ 125605 h 464737"/>
              <a:gd name="connsiteX15" fmla="*/ 231112 w 480194"/>
              <a:gd name="connsiteY15" fmla="*/ 100484 h 464737"/>
              <a:gd name="connsiteX16" fmla="*/ 256233 w 480194"/>
              <a:gd name="connsiteY16" fmla="*/ 80387 h 464737"/>
              <a:gd name="connsiteX17" fmla="*/ 261257 w 480194"/>
              <a:gd name="connsiteY17" fmla="*/ 65315 h 464737"/>
              <a:gd name="connsiteX18" fmla="*/ 311499 w 480194"/>
              <a:gd name="connsiteY18" fmla="*/ 15073 h 464737"/>
              <a:gd name="connsiteX19" fmla="*/ 341644 w 480194"/>
              <a:gd name="connsiteY19" fmla="*/ 5025 h 464737"/>
              <a:gd name="connsiteX20" fmla="*/ 356717 w 480194"/>
              <a:gd name="connsiteY20" fmla="*/ 0 h 464737"/>
              <a:gd name="connsiteX21" fmla="*/ 427055 w 480194"/>
              <a:gd name="connsiteY21" fmla="*/ 30146 h 464737"/>
              <a:gd name="connsiteX22" fmla="*/ 432079 w 480194"/>
              <a:gd name="connsiteY22" fmla="*/ 45218 h 464737"/>
              <a:gd name="connsiteX23" fmla="*/ 437103 w 480194"/>
              <a:gd name="connsiteY23" fmla="*/ 70339 h 464737"/>
              <a:gd name="connsiteX24" fmla="*/ 447152 w 480194"/>
              <a:gd name="connsiteY24" fmla="*/ 80387 h 464737"/>
              <a:gd name="connsiteX25" fmla="*/ 452176 w 480194"/>
              <a:gd name="connsiteY25" fmla="*/ 95460 h 464737"/>
              <a:gd name="connsiteX26" fmla="*/ 472273 w 480194"/>
              <a:gd name="connsiteY26" fmla="*/ 125605 h 464737"/>
              <a:gd name="connsiteX27" fmla="*/ 472273 w 480194"/>
              <a:gd name="connsiteY27" fmla="*/ 180871 h 464737"/>
              <a:gd name="connsiteX28" fmla="*/ 462224 w 480194"/>
              <a:gd name="connsiteY28" fmla="*/ 211016 h 464737"/>
              <a:gd name="connsiteX29" fmla="*/ 457200 w 480194"/>
              <a:gd name="connsiteY29" fmla="*/ 266282 h 464737"/>
              <a:gd name="connsiteX30" fmla="*/ 452176 w 480194"/>
              <a:gd name="connsiteY30" fmla="*/ 281354 h 464737"/>
              <a:gd name="connsiteX31" fmla="*/ 432079 w 480194"/>
              <a:gd name="connsiteY31" fmla="*/ 301451 h 464737"/>
              <a:gd name="connsiteX32" fmla="*/ 406958 w 480194"/>
              <a:gd name="connsiteY32" fmla="*/ 326572 h 464737"/>
              <a:gd name="connsiteX33" fmla="*/ 386862 w 480194"/>
              <a:gd name="connsiteY33" fmla="*/ 361741 h 464737"/>
              <a:gd name="connsiteX34" fmla="*/ 381838 w 480194"/>
              <a:gd name="connsiteY34" fmla="*/ 396910 h 464737"/>
              <a:gd name="connsiteX35" fmla="*/ 366765 w 480194"/>
              <a:gd name="connsiteY35" fmla="*/ 401935 h 464737"/>
              <a:gd name="connsiteX36" fmla="*/ 296427 w 480194"/>
              <a:gd name="connsiteY36" fmla="*/ 406959 h 464737"/>
              <a:gd name="connsiteX37" fmla="*/ 271306 w 480194"/>
              <a:gd name="connsiteY37" fmla="*/ 427055 h 464737"/>
              <a:gd name="connsiteX38" fmla="*/ 246185 w 480194"/>
              <a:gd name="connsiteY38" fmla="*/ 422031 h 464737"/>
              <a:gd name="connsiteX39" fmla="*/ 190919 w 480194"/>
              <a:gd name="connsiteY39" fmla="*/ 406959 h 464737"/>
              <a:gd name="connsiteX40" fmla="*/ 185895 w 480194"/>
              <a:gd name="connsiteY40" fmla="*/ 386862 h 464737"/>
              <a:gd name="connsiteX41" fmla="*/ 100484 w 480194"/>
              <a:gd name="connsiteY41" fmla="*/ 401935 h 464737"/>
              <a:gd name="connsiteX42" fmla="*/ 95460 w 480194"/>
              <a:gd name="connsiteY42" fmla="*/ 437104 h 464737"/>
              <a:gd name="connsiteX43" fmla="*/ 85411 w 480194"/>
              <a:gd name="connsiteY43" fmla="*/ 462225 h 46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80194" h="464737">
                <a:moveTo>
                  <a:pt x="85411" y="462225"/>
                </a:moveTo>
                <a:cubicBezTo>
                  <a:pt x="81224" y="464737"/>
                  <a:pt x="74111" y="456891"/>
                  <a:pt x="70339" y="452176"/>
                </a:cubicBezTo>
                <a:cubicBezTo>
                  <a:pt x="67031" y="448041"/>
                  <a:pt x="69623" y="440182"/>
                  <a:pt x="65314" y="437104"/>
                </a:cubicBezTo>
                <a:cubicBezTo>
                  <a:pt x="56695" y="430948"/>
                  <a:pt x="35169" y="427055"/>
                  <a:pt x="35169" y="427055"/>
                </a:cubicBezTo>
                <a:cubicBezTo>
                  <a:pt x="12445" y="392969"/>
                  <a:pt x="23613" y="405449"/>
                  <a:pt x="5024" y="386862"/>
                </a:cubicBezTo>
                <a:cubicBezTo>
                  <a:pt x="3349" y="381838"/>
                  <a:pt x="0" y="377085"/>
                  <a:pt x="0" y="371789"/>
                </a:cubicBezTo>
                <a:cubicBezTo>
                  <a:pt x="0" y="298708"/>
                  <a:pt x="5256" y="326558"/>
                  <a:pt x="90435" y="321548"/>
                </a:cubicBezTo>
                <a:cubicBezTo>
                  <a:pt x="95459" y="318198"/>
                  <a:pt x="101736" y="316214"/>
                  <a:pt x="105508" y="311499"/>
                </a:cubicBezTo>
                <a:cubicBezTo>
                  <a:pt x="108816" y="307364"/>
                  <a:pt x="109585" y="301637"/>
                  <a:pt x="110532" y="296427"/>
                </a:cubicBezTo>
                <a:cubicBezTo>
                  <a:pt x="112947" y="283143"/>
                  <a:pt x="113881" y="269631"/>
                  <a:pt x="115556" y="256233"/>
                </a:cubicBezTo>
                <a:cubicBezTo>
                  <a:pt x="114174" y="242415"/>
                  <a:pt x="104947" y="194413"/>
                  <a:pt x="115556" y="175847"/>
                </a:cubicBezTo>
                <a:cubicBezTo>
                  <a:pt x="118184" y="171249"/>
                  <a:pt x="125459" y="171971"/>
                  <a:pt x="130629" y="170822"/>
                </a:cubicBezTo>
                <a:cubicBezTo>
                  <a:pt x="140573" y="168612"/>
                  <a:pt x="150726" y="167473"/>
                  <a:pt x="160774" y="165798"/>
                </a:cubicBezTo>
                <a:cubicBezTo>
                  <a:pt x="163511" y="157586"/>
                  <a:pt x="167645" y="140779"/>
                  <a:pt x="175846" y="135653"/>
                </a:cubicBezTo>
                <a:cubicBezTo>
                  <a:pt x="184828" y="130039"/>
                  <a:pt x="205991" y="125605"/>
                  <a:pt x="205991" y="125605"/>
                </a:cubicBezTo>
                <a:cubicBezTo>
                  <a:pt x="214365" y="117231"/>
                  <a:pt x="221259" y="107053"/>
                  <a:pt x="231112" y="100484"/>
                </a:cubicBezTo>
                <a:cubicBezTo>
                  <a:pt x="250126" y="87809"/>
                  <a:pt x="241915" y="94706"/>
                  <a:pt x="256233" y="80387"/>
                </a:cubicBezTo>
                <a:cubicBezTo>
                  <a:pt x="257908" y="75363"/>
                  <a:pt x="258685" y="69944"/>
                  <a:pt x="261257" y="65315"/>
                </a:cubicBezTo>
                <a:cubicBezTo>
                  <a:pt x="273436" y="43392"/>
                  <a:pt x="285922" y="23598"/>
                  <a:pt x="311499" y="15073"/>
                </a:cubicBezTo>
                <a:lnTo>
                  <a:pt x="341644" y="5025"/>
                </a:lnTo>
                <a:lnTo>
                  <a:pt x="356717" y="0"/>
                </a:lnTo>
                <a:cubicBezTo>
                  <a:pt x="392561" y="35844"/>
                  <a:pt x="370068" y="23813"/>
                  <a:pt x="427055" y="30146"/>
                </a:cubicBezTo>
                <a:cubicBezTo>
                  <a:pt x="428730" y="35170"/>
                  <a:pt x="430795" y="40080"/>
                  <a:pt x="432079" y="45218"/>
                </a:cubicBezTo>
                <a:cubicBezTo>
                  <a:pt x="434150" y="53503"/>
                  <a:pt x="433739" y="62490"/>
                  <a:pt x="437103" y="70339"/>
                </a:cubicBezTo>
                <a:cubicBezTo>
                  <a:pt x="438969" y="74693"/>
                  <a:pt x="443802" y="77038"/>
                  <a:pt x="447152" y="80387"/>
                </a:cubicBezTo>
                <a:cubicBezTo>
                  <a:pt x="448827" y="85411"/>
                  <a:pt x="449604" y="90830"/>
                  <a:pt x="452176" y="95460"/>
                </a:cubicBezTo>
                <a:cubicBezTo>
                  <a:pt x="458041" y="106017"/>
                  <a:pt x="472273" y="125605"/>
                  <a:pt x="472273" y="125605"/>
                </a:cubicBezTo>
                <a:cubicBezTo>
                  <a:pt x="479049" y="152711"/>
                  <a:pt x="480194" y="146548"/>
                  <a:pt x="472273" y="180871"/>
                </a:cubicBezTo>
                <a:cubicBezTo>
                  <a:pt x="469891" y="191192"/>
                  <a:pt x="462224" y="211016"/>
                  <a:pt x="462224" y="211016"/>
                </a:cubicBezTo>
                <a:cubicBezTo>
                  <a:pt x="460549" y="229438"/>
                  <a:pt x="459816" y="247970"/>
                  <a:pt x="457200" y="266282"/>
                </a:cubicBezTo>
                <a:cubicBezTo>
                  <a:pt x="456451" y="271525"/>
                  <a:pt x="455254" y="277045"/>
                  <a:pt x="452176" y="281354"/>
                </a:cubicBezTo>
                <a:cubicBezTo>
                  <a:pt x="446669" y="289063"/>
                  <a:pt x="437334" y="293568"/>
                  <a:pt x="432079" y="301451"/>
                </a:cubicBezTo>
                <a:cubicBezTo>
                  <a:pt x="418682" y="321548"/>
                  <a:pt x="427055" y="313175"/>
                  <a:pt x="406958" y="326572"/>
                </a:cubicBezTo>
                <a:cubicBezTo>
                  <a:pt x="395326" y="342082"/>
                  <a:pt x="390349" y="344305"/>
                  <a:pt x="386862" y="361741"/>
                </a:cubicBezTo>
                <a:cubicBezTo>
                  <a:pt x="384540" y="373353"/>
                  <a:pt x="387134" y="386318"/>
                  <a:pt x="381838" y="396910"/>
                </a:cubicBezTo>
                <a:cubicBezTo>
                  <a:pt x="379469" y="401647"/>
                  <a:pt x="372025" y="401316"/>
                  <a:pt x="366765" y="401935"/>
                </a:cubicBezTo>
                <a:cubicBezTo>
                  <a:pt x="343420" y="404682"/>
                  <a:pt x="319873" y="405284"/>
                  <a:pt x="296427" y="406959"/>
                </a:cubicBezTo>
                <a:cubicBezTo>
                  <a:pt x="291343" y="412042"/>
                  <a:pt x="278548" y="426150"/>
                  <a:pt x="271306" y="427055"/>
                </a:cubicBezTo>
                <a:cubicBezTo>
                  <a:pt x="262832" y="428114"/>
                  <a:pt x="254424" y="424278"/>
                  <a:pt x="246185" y="422031"/>
                </a:cubicBezTo>
                <a:cubicBezTo>
                  <a:pt x="176067" y="402908"/>
                  <a:pt x="252123" y="419199"/>
                  <a:pt x="190919" y="406959"/>
                </a:cubicBezTo>
                <a:cubicBezTo>
                  <a:pt x="189244" y="400260"/>
                  <a:pt x="192682" y="388135"/>
                  <a:pt x="185895" y="386862"/>
                </a:cubicBezTo>
                <a:cubicBezTo>
                  <a:pt x="122946" y="375059"/>
                  <a:pt x="125109" y="377308"/>
                  <a:pt x="100484" y="401935"/>
                </a:cubicBezTo>
                <a:cubicBezTo>
                  <a:pt x="98809" y="413658"/>
                  <a:pt x="97783" y="425492"/>
                  <a:pt x="95460" y="437104"/>
                </a:cubicBezTo>
                <a:cubicBezTo>
                  <a:pt x="93391" y="447446"/>
                  <a:pt x="89598" y="459713"/>
                  <a:pt x="85411" y="462225"/>
                </a:cubicBezTo>
                <a:close/>
              </a:path>
            </a:pathLst>
          </a:custGeom>
          <a:solidFill>
            <a:srgbClr val="FFC000"/>
          </a:solidFill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16" name="Полилиния 15"/>
          <p:cNvSpPr/>
          <p:nvPr/>
        </p:nvSpPr>
        <p:spPr>
          <a:xfrm>
            <a:off x="2055166" y="4447674"/>
            <a:ext cx="319789" cy="460542"/>
          </a:xfrm>
          <a:custGeom>
            <a:avLst/>
            <a:gdLst>
              <a:gd name="connsiteX0" fmla="*/ 86455 w 319789"/>
              <a:gd name="connsiteY0" fmla="*/ 457200 h 460542"/>
              <a:gd name="connsiteX1" fmla="*/ 78434 w 319789"/>
              <a:gd name="connsiteY1" fmla="*/ 433137 h 460542"/>
              <a:gd name="connsiteX2" fmla="*/ 58381 w 319789"/>
              <a:gd name="connsiteY2" fmla="*/ 397042 h 460542"/>
              <a:gd name="connsiteX3" fmla="*/ 54371 w 319789"/>
              <a:gd name="connsiteY3" fmla="*/ 360947 h 460542"/>
              <a:gd name="connsiteX4" fmla="*/ 38329 w 319789"/>
              <a:gd name="connsiteY4" fmla="*/ 324852 h 460542"/>
              <a:gd name="connsiteX5" fmla="*/ 26297 w 319789"/>
              <a:gd name="connsiteY5" fmla="*/ 300789 h 460542"/>
              <a:gd name="connsiteX6" fmla="*/ 14266 w 319789"/>
              <a:gd name="connsiteY6" fmla="*/ 240631 h 460542"/>
              <a:gd name="connsiteX7" fmla="*/ 6245 w 319789"/>
              <a:gd name="connsiteY7" fmla="*/ 228600 h 460542"/>
              <a:gd name="connsiteX8" fmla="*/ 2234 w 319789"/>
              <a:gd name="connsiteY8" fmla="*/ 212558 h 460542"/>
              <a:gd name="connsiteX9" fmla="*/ 10255 w 319789"/>
              <a:gd name="connsiteY9" fmla="*/ 164431 h 460542"/>
              <a:gd name="connsiteX10" fmla="*/ 18276 w 319789"/>
              <a:gd name="connsiteY10" fmla="*/ 132347 h 460542"/>
              <a:gd name="connsiteX11" fmla="*/ 14266 w 319789"/>
              <a:gd name="connsiteY11" fmla="*/ 64168 h 460542"/>
              <a:gd name="connsiteX12" fmla="*/ 2234 w 319789"/>
              <a:gd name="connsiteY12" fmla="*/ 52137 h 460542"/>
              <a:gd name="connsiteX13" fmla="*/ 26297 w 319789"/>
              <a:gd name="connsiteY13" fmla="*/ 36094 h 460542"/>
              <a:gd name="connsiteX14" fmla="*/ 34318 w 319789"/>
              <a:gd name="connsiteY14" fmla="*/ 24063 h 460542"/>
              <a:gd name="connsiteX15" fmla="*/ 38329 w 319789"/>
              <a:gd name="connsiteY15" fmla="*/ 12031 h 460542"/>
              <a:gd name="connsiteX16" fmla="*/ 62392 w 319789"/>
              <a:gd name="connsiteY16" fmla="*/ 0 h 460542"/>
              <a:gd name="connsiteX17" fmla="*/ 78434 w 319789"/>
              <a:gd name="connsiteY17" fmla="*/ 4010 h 460542"/>
              <a:gd name="connsiteX18" fmla="*/ 94476 w 319789"/>
              <a:gd name="connsiteY18" fmla="*/ 28073 h 460542"/>
              <a:gd name="connsiteX19" fmla="*/ 102497 w 319789"/>
              <a:gd name="connsiteY19" fmla="*/ 40105 h 460542"/>
              <a:gd name="connsiteX20" fmla="*/ 106508 w 319789"/>
              <a:gd name="connsiteY20" fmla="*/ 52137 h 460542"/>
              <a:gd name="connsiteX21" fmla="*/ 118539 w 319789"/>
              <a:gd name="connsiteY21" fmla="*/ 56147 h 460542"/>
              <a:gd name="connsiteX22" fmla="*/ 142602 w 319789"/>
              <a:gd name="connsiteY22" fmla="*/ 68179 h 460542"/>
              <a:gd name="connsiteX23" fmla="*/ 154634 w 319789"/>
              <a:gd name="connsiteY23" fmla="*/ 76200 h 460542"/>
              <a:gd name="connsiteX24" fmla="*/ 178697 w 319789"/>
              <a:gd name="connsiteY24" fmla="*/ 84221 h 460542"/>
              <a:gd name="connsiteX25" fmla="*/ 186718 w 319789"/>
              <a:gd name="connsiteY25" fmla="*/ 96252 h 460542"/>
              <a:gd name="connsiteX26" fmla="*/ 210781 w 319789"/>
              <a:gd name="connsiteY26" fmla="*/ 104273 h 460542"/>
              <a:gd name="connsiteX27" fmla="*/ 222813 w 319789"/>
              <a:gd name="connsiteY27" fmla="*/ 112294 h 460542"/>
              <a:gd name="connsiteX28" fmla="*/ 230834 w 319789"/>
              <a:gd name="connsiteY28" fmla="*/ 124326 h 460542"/>
              <a:gd name="connsiteX29" fmla="*/ 242866 w 319789"/>
              <a:gd name="connsiteY29" fmla="*/ 128337 h 460542"/>
              <a:gd name="connsiteX30" fmla="*/ 246876 w 319789"/>
              <a:gd name="connsiteY30" fmla="*/ 140368 h 460542"/>
              <a:gd name="connsiteX31" fmla="*/ 254897 w 319789"/>
              <a:gd name="connsiteY31" fmla="*/ 152400 h 460542"/>
              <a:gd name="connsiteX32" fmla="*/ 258908 w 319789"/>
              <a:gd name="connsiteY32" fmla="*/ 208547 h 460542"/>
              <a:gd name="connsiteX33" fmla="*/ 262918 w 319789"/>
              <a:gd name="connsiteY33" fmla="*/ 224589 h 460542"/>
              <a:gd name="connsiteX34" fmla="*/ 299013 w 319789"/>
              <a:gd name="connsiteY34" fmla="*/ 228600 h 460542"/>
              <a:gd name="connsiteX35" fmla="*/ 311045 w 319789"/>
              <a:gd name="connsiteY35" fmla="*/ 272715 h 460542"/>
              <a:gd name="connsiteX36" fmla="*/ 319066 w 319789"/>
              <a:gd name="connsiteY36" fmla="*/ 280737 h 460542"/>
              <a:gd name="connsiteX37" fmla="*/ 315055 w 319789"/>
              <a:gd name="connsiteY37" fmla="*/ 328863 h 460542"/>
              <a:gd name="connsiteX38" fmla="*/ 303023 w 319789"/>
              <a:gd name="connsiteY38" fmla="*/ 332873 h 460542"/>
              <a:gd name="connsiteX39" fmla="*/ 234845 w 319789"/>
              <a:gd name="connsiteY39" fmla="*/ 336884 h 460542"/>
              <a:gd name="connsiteX40" fmla="*/ 222813 w 319789"/>
              <a:gd name="connsiteY40" fmla="*/ 344905 h 460542"/>
              <a:gd name="connsiteX41" fmla="*/ 218802 w 319789"/>
              <a:gd name="connsiteY41" fmla="*/ 356937 h 460542"/>
              <a:gd name="connsiteX42" fmla="*/ 214792 w 319789"/>
              <a:gd name="connsiteY42" fmla="*/ 389021 h 460542"/>
              <a:gd name="connsiteX43" fmla="*/ 190729 w 319789"/>
              <a:gd name="connsiteY43" fmla="*/ 409073 h 460542"/>
              <a:gd name="connsiteX44" fmla="*/ 162655 w 319789"/>
              <a:gd name="connsiteY44" fmla="*/ 437147 h 460542"/>
              <a:gd name="connsiteX45" fmla="*/ 150623 w 319789"/>
              <a:gd name="connsiteY45" fmla="*/ 429126 h 460542"/>
              <a:gd name="connsiteX46" fmla="*/ 106508 w 319789"/>
              <a:gd name="connsiteY46" fmla="*/ 433137 h 460542"/>
              <a:gd name="connsiteX47" fmla="*/ 82445 w 319789"/>
              <a:gd name="connsiteY47" fmla="*/ 445168 h 460542"/>
              <a:gd name="connsiteX48" fmla="*/ 70413 w 319789"/>
              <a:gd name="connsiteY48" fmla="*/ 453189 h 460542"/>
              <a:gd name="connsiteX49" fmla="*/ 86455 w 319789"/>
              <a:gd name="connsiteY49" fmla="*/ 457200 h 460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9789" h="460542">
                <a:moveTo>
                  <a:pt x="86455" y="457200"/>
                </a:moveTo>
                <a:cubicBezTo>
                  <a:pt x="87792" y="453858"/>
                  <a:pt x="83124" y="440172"/>
                  <a:pt x="78434" y="433137"/>
                </a:cubicBezTo>
                <a:cubicBezTo>
                  <a:pt x="60047" y="405556"/>
                  <a:pt x="65441" y="418218"/>
                  <a:pt x="58381" y="397042"/>
                </a:cubicBezTo>
                <a:cubicBezTo>
                  <a:pt x="57044" y="385010"/>
                  <a:pt x="56745" y="372818"/>
                  <a:pt x="54371" y="360947"/>
                </a:cubicBezTo>
                <a:cubicBezTo>
                  <a:pt x="47475" y="326465"/>
                  <a:pt x="49529" y="347252"/>
                  <a:pt x="38329" y="324852"/>
                </a:cubicBezTo>
                <a:cubicBezTo>
                  <a:pt x="21724" y="291643"/>
                  <a:pt x="49285" y="335272"/>
                  <a:pt x="26297" y="300789"/>
                </a:cubicBezTo>
                <a:cubicBezTo>
                  <a:pt x="24746" y="286829"/>
                  <a:pt x="23746" y="254850"/>
                  <a:pt x="14266" y="240631"/>
                </a:cubicBezTo>
                <a:lnTo>
                  <a:pt x="6245" y="228600"/>
                </a:lnTo>
                <a:cubicBezTo>
                  <a:pt x="4908" y="223253"/>
                  <a:pt x="2234" y="218070"/>
                  <a:pt x="2234" y="212558"/>
                </a:cubicBezTo>
                <a:cubicBezTo>
                  <a:pt x="2234" y="167741"/>
                  <a:pt x="3981" y="189526"/>
                  <a:pt x="10255" y="164431"/>
                </a:cubicBezTo>
                <a:lnTo>
                  <a:pt x="18276" y="132347"/>
                </a:lnTo>
                <a:cubicBezTo>
                  <a:pt x="16939" y="109621"/>
                  <a:pt x="18731" y="86492"/>
                  <a:pt x="14266" y="64168"/>
                </a:cubicBezTo>
                <a:cubicBezTo>
                  <a:pt x="13154" y="58606"/>
                  <a:pt x="0" y="57350"/>
                  <a:pt x="2234" y="52137"/>
                </a:cubicBezTo>
                <a:cubicBezTo>
                  <a:pt x="6031" y="43276"/>
                  <a:pt x="26297" y="36094"/>
                  <a:pt x="26297" y="36094"/>
                </a:cubicBezTo>
                <a:cubicBezTo>
                  <a:pt x="28971" y="32084"/>
                  <a:pt x="32162" y="28374"/>
                  <a:pt x="34318" y="24063"/>
                </a:cubicBezTo>
                <a:cubicBezTo>
                  <a:pt x="36209" y="20282"/>
                  <a:pt x="35688" y="15332"/>
                  <a:pt x="38329" y="12031"/>
                </a:cubicBezTo>
                <a:cubicBezTo>
                  <a:pt x="43984" y="4962"/>
                  <a:pt x="54465" y="2642"/>
                  <a:pt x="62392" y="0"/>
                </a:cubicBezTo>
                <a:cubicBezTo>
                  <a:pt x="67739" y="1337"/>
                  <a:pt x="74286" y="380"/>
                  <a:pt x="78434" y="4010"/>
                </a:cubicBezTo>
                <a:cubicBezTo>
                  <a:pt x="85689" y="10358"/>
                  <a:pt x="89129" y="20052"/>
                  <a:pt x="94476" y="28073"/>
                </a:cubicBezTo>
                <a:cubicBezTo>
                  <a:pt x="97150" y="32084"/>
                  <a:pt x="100973" y="35532"/>
                  <a:pt x="102497" y="40105"/>
                </a:cubicBezTo>
                <a:cubicBezTo>
                  <a:pt x="103834" y="44116"/>
                  <a:pt x="103519" y="49148"/>
                  <a:pt x="106508" y="52137"/>
                </a:cubicBezTo>
                <a:cubicBezTo>
                  <a:pt x="109497" y="55126"/>
                  <a:pt x="114529" y="54810"/>
                  <a:pt x="118539" y="56147"/>
                </a:cubicBezTo>
                <a:cubicBezTo>
                  <a:pt x="153022" y="79135"/>
                  <a:pt x="109393" y="51574"/>
                  <a:pt x="142602" y="68179"/>
                </a:cubicBezTo>
                <a:cubicBezTo>
                  <a:pt x="146913" y="70335"/>
                  <a:pt x="150229" y="74242"/>
                  <a:pt x="154634" y="76200"/>
                </a:cubicBezTo>
                <a:cubicBezTo>
                  <a:pt x="162360" y="79634"/>
                  <a:pt x="178697" y="84221"/>
                  <a:pt x="178697" y="84221"/>
                </a:cubicBezTo>
                <a:cubicBezTo>
                  <a:pt x="181371" y="88231"/>
                  <a:pt x="182631" y="93698"/>
                  <a:pt x="186718" y="96252"/>
                </a:cubicBezTo>
                <a:cubicBezTo>
                  <a:pt x="193888" y="100733"/>
                  <a:pt x="210781" y="104273"/>
                  <a:pt x="210781" y="104273"/>
                </a:cubicBezTo>
                <a:cubicBezTo>
                  <a:pt x="214792" y="106947"/>
                  <a:pt x="219405" y="108886"/>
                  <a:pt x="222813" y="112294"/>
                </a:cubicBezTo>
                <a:cubicBezTo>
                  <a:pt x="226221" y="115702"/>
                  <a:pt x="227070" y="121315"/>
                  <a:pt x="230834" y="124326"/>
                </a:cubicBezTo>
                <a:cubicBezTo>
                  <a:pt x="234135" y="126967"/>
                  <a:pt x="238855" y="127000"/>
                  <a:pt x="242866" y="128337"/>
                </a:cubicBezTo>
                <a:cubicBezTo>
                  <a:pt x="244203" y="132347"/>
                  <a:pt x="244986" y="136587"/>
                  <a:pt x="246876" y="140368"/>
                </a:cubicBezTo>
                <a:cubicBezTo>
                  <a:pt x="249032" y="144679"/>
                  <a:pt x="254059" y="147653"/>
                  <a:pt x="254897" y="152400"/>
                </a:cubicBezTo>
                <a:cubicBezTo>
                  <a:pt x="258158" y="170878"/>
                  <a:pt x="256836" y="189898"/>
                  <a:pt x="258908" y="208547"/>
                </a:cubicBezTo>
                <a:cubicBezTo>
                  <a:pt x="259517" y="214025"/>
                  <a:pt x="257988" y="222124"/>
                  <a:pt x="262918" y="224589"/>
                </a:cubicBezTo>
                <a:cubicBezTo>
                  <a:pt x="273746" y="230003"/>
                  <a:pt x="286981" y="227263"/>
                  <a:pt x="299013" y="228600"/>
                </a:cubicBezTo>
                <a:cubicBezTo>
                  <a:pt x="300580" y="236435"/>
                  <a:pt x="305954" y="267624"/>
                  <a:pt x="311045" y="272715"/>
                </a:cubicBezTo>
                <a:lnTo>
                  <a:pt x="319066" y="280737"/>
                </a:lnTo>
                <a:cubicBezTo>
                  <a:pt x="317729" y="296779"/>
                  <a:pt x="319789" y="313477"/>
                  <a:pt x="315055" y="328863"/>
                </a:cubicBezTo>
                <a:cubicBezTo>
                  <a:pt x="313812" y="332904"/>
                  <a:pt x="307230" y="332452"/>
                  <a:pt x="303023" y="332873"/>
                </a:cubicBezTo>
                <a:cubicBezTo>
                  <a:pt x="280371" y="335138"/>
                  <a:pt x="257571" y="335547"/>
                  <a:pt x="234845" y="336884"/>
                </a:cubicBezTo>
                <a:cubicBezTo>
                  <a:pt x="230834" y="339558"/>
                  <a:pt x="225824" y="341141"/>
                  <a:pt x="222813" y="344905"/>
                </a:cubicBezTo>
                <a:cubicBezTo>
                  <a:pt x="220172" y="348206"/>
                  <a:pt x="219558" y="352778"/>
                  <a:pt x="218802" y="356937"/>
                </a:cubicBezTo>
                <a:cubicBezTo>
                  <a:pt x="216874" y="367541"/>
                  <a:pt x="218200" y="378796"/>
                  <a:pt x="214792" y="389021"/>
                </a:cubicBezTo>
                <a:cubicBezTo>
                  <a:pt x="209329" y="405410"/>
                  <a:pt x="203343" y="404869"/>
                  <a:pt x="190729" y="409073"/>
                </a:cubicBezTo>
                <a:cubicBezTo>
                  <a:pt x="172342" y="436655"/>
                  <a:pt x="183833" y="430089"/>
                  <a:pt x="162655" y="437147"/>
                </a:cubicBezTo>
                <a:cubicBezTo>
                  <a:pt x="158644" y="434473"/>
                  <a:pt x="154934" y="431282"/>
                  <a:pt x="150623" y="429126"/>
                </a:cubicBezTo>
                <a:cubicBezTo>
                  <a:pt x="133130" y="420379"/>
                  <a:pt x="129664" y="427347"/>
                  <a:pt x="106508" y="433137"/>
                </a:cubicBezTo>
                <a:cubicBezTo>
                  <a:pt x="72024" y="456125"/>
                  <a:pt x="115654" y="428564"/>
                  <a:pt x="82445" y="445168"/>
                </a:cubicBezTo>
                <a:cubicBezTo>
                  <a:pt x="78134" y="447324"/>
                  <a:pt x="70413" y="448369"/>
                  <a:pt x="70413" y="453189"/>
                </a:cubicBezTo>
                <a:cubicBezTo>
                  <a:pt x="70413" y="457417"/>
                  <a:pt x="85118" y="460542"/>
                  <a:pt x="86455" y="457200"/>
                </a:cubicBezTo>
                <a:close/>
              </a:path>
            </a:pathLst>
          </a:custGeom>
          <a:solidFill>
            <a:srgbClr val="FFC000"/>
          </a:solidFill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5565059" y="2700338"/>
            <a:ext cx="269004" cy="319087"/>
          </a:xfrm>
          <a:custGeom>
            <a:avLst/>
            <a:gdLst>
              <a:gd name="connsiteX0" fmla="*/ 40404 w 269004"/>
              <a:gd name="connsiteY0" fmla="*/ 314325 h 319087"/>
              <a:gd name="connsiteX1" fmla="*/ 35641 w 269004"/>
              <a:gd name="connsiteY1" fmla="*/ 285750 h 319087"/>
              <a:gd name="connsiteX2" fmla="*/ 30879 w 269004"/>
              <a:gd name="connsiteY2" fmla="*/ 238125 h 319087"/>
              <a:gd name="connsiteX3" fmla="*/ 26116 w 269004"/>
              <a:gd name="connsiteY3" fmla="*/ 223837 h 319087"/>
              <a:gd name="connsiteX4" fmla="*/ 11829 w 269004"/>
              <a:gd name="connsiteY4" fmla="*/ 209550 h 319087"/>
              <a:gd name="connsiteX5" fmla="*/ 11829 w 269004"/>
              <a:gd name="connsiteY5" fmla="*/ 95250 h 319087"/>
              <a:gd name="connsiteX6" fmla="*/ 26116 w 269004"/>
              <a:gd name="connsiteY6" fmla="*/ 90487 h 319087"/>
              <a:gd name="connsiteX7" fmla="*/ 49929 w 269004"/>
              <a:gd name="connsiteY7" fmla="*/ 85725 h 319087"/>
              <a:gd name="connsiteX8" fmla="*/ 68979 w 269004"/>
              <a:gd name="connsiteY8" fmla="*/ 57150 h 319087"/>
              <a:gd name="connsiteX9" fmla="*/ 88029 w 269004"/>
              <a:gd name="connsiteY9" fmla="*/ 9525 h 319087"/>
              <a:gd name="connsiteX10" fmla="*/ 102316 w 269004"/>
              <a:gd name="connsiteY10" fmla="*/ 0 h 319087"/>
              <a:gd name="connsiteX11" fmla="*/ 116604 w 269004"/>
              <a:gd name="connsiteY11" fmla="*/ 4762 h 319087"/>
              <a:gd name="connsiteX12" fmla="*/ 145179 w 269004"/>
              <a:gd name="connsiteY12" fmla="*/ 28575 h 319087"/>
              <a:gd name="connsiteX13" fmla="*/ 197566 w 269004"/>
              <a:gd name="connsiteY13" fmla="*/ 23812 h 319087"/>
              <a:gd name="connsiteX14" fmla="*/ 235666 w 269004"/>
              <a:gd name="connsiteY14" fmla="*/ 19050 h 319087"/>
              <a:gd name="connsiteX15" fmla="*/ 245191 w 269004"/>
              <a:gd name="connsiteY15" fmla="*/ 33337 h 319087"/>
              <a:gd name="connsiteX16" fmla="*/ 249954 w 269004"/>
              <a:gd name="connsiteY16" fmla="*/ 47625 h 319087"/>
              <a:gd name="connsiteX17" fmla="*/ 254716 w 269004"/>
              <a:gd name="connsiteY17" fmla="*/ 66675 h 319087"/>
              <a:gd name="connsiteX18" fmla="*/ 259479 w 269004"/>
              <a:gd name="connsiteY18" fmla="*/ 90487 h 319087"/>
              <a:gd name="connsiteX19" fmla="*/ 269004 w 269004"/>
              <a:gd name="connsiteY19" fmla="*/ 119062 h 319087"/>
              <a:gd name="connsiteX20" fmla="*/ 259479 w 269004"/>
              <a:gd name="connsiteY20" fmla="*/ 161925 h 319087"/>
              <a:gd name="connsiteX21" fmla="*/ 240429 w 269004"/>
              <a:gd name="connsiteY21" fmla="*/ 190500 h 319087"/>
              <a:gd name="connsiteX22" fmla="*/ 226141 w 269004"/>
              <a:gd name="connsiteY22" fmla="*/ 219075 h 319087"/>
              <a:gd name="connsiteX23" fmla="*/ 211854 w 269004"/>
              <a:gd name="connsiteY23" fmla="*/ 228600 h 319087"/>
              <a:gd name="connsiteX24" fmla="*/ 192804 w 269004"/>
              <a:gd name="connsiteY24" fmla="*/ 257175 h 319087"/>
              <a:gd name="connsiteX25" fmla="*/ 188041 w 269004"/>
              <a:gd name="connsiteY25" fmla="*/ 271462 h 319087"/>
              <a:gd name="connsiteX26" fmla="*/ 159466 w 269004"/>
              <a:gd name="connsiteY26" fmla="*/ 285750 h 319087"/>
              <a:gd name="connsiteX27" fmla="*/ 145179 w 269004"/>
              <a:gd name="connsiteY27" fmla="*/ 295275 h 319087"/>
              <a:gd name="connsiteX28" fmla="*/ 102316 w 269004"/>
              <a:gd name="connsiteY28" fmla="*/ 309562 h 319087"/>
              <a:gd name="connsiteX29" fmla="*/ 88029 w 269004"/>
              <a:gd name="connsiteY29" fmla="*/ 314325 h 319087"/>
              <a:gd name="connsiteX30" fmla="*/ 49929 w 269004"/>
              <a:gd name="connsiteY30" fmla="*/ 319087 h 319087"/>
              <a:gd name="connsiteX31" fmla="*/ 45166 w 269004"/>
              <a:gd name="connsiteY31" fmla="*/ 304800 h 319087"/>
              <a:gd name="connsiteX32" fmla="*/ 40404 w 269004"/>
              <a:gd name="connsiteY32" fmla="*/ 314325 h 31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9004" h="319087">
                <a:moveTo>
                  <a:pt x="40404" y="314325"/>
                </a:moveTo>
                <a:cubicBezTo>
                  <a:pt x="38817" y="311150"/>
                  <a:pt x="36839" y="295332"/>
                  <a:pt x="35641" y="285750"/>
                </a:cubicBezTo>
                <a:cubicBezTo>
                  <a:pt x="33662" y="269919"/>
                  <a:pt x="33305" y="253894"/>
                  <a:pt x="30879" y="238125"/>
                </a:cubicBezTo>
                <a:cubicBezTo>
                  <a:pt x="30116" y="233163"/>
                  <a:pt x="28901" y="228014"/>
                  <a:pt x="26116" y="223837"/>
                </a:cubicBezTo>
                <a:cubicBezTo>
                  <a:pt x="22380" y="218233"/>
                  <a:pt x="16591" y="214312"/>
                  <a:pt x="11829" y="209550"/>
                </a:cubicBezTo>
                <a:cubicBezTo>
                  <a:pt x="4564" y="165965"/>
                  <a:pt x="0" y="151438"/>
                  <a:pt x="11829" y="95250"/>
                </a:cubicBezTo>
                <a:cubicBezTo>
                  <a:pt x="12863" y="90338"/>
                  <a:pt x="21246" y="91705"/>
                  <a:pt x="26116" y="90487"/>
                </a:cubicBezTo>
                <a:cubicBezTo>
                  <a:pt x="33969" y="88524"/>
                  <a:pt x="41991" y="87312"/>
                  <a:pt x="49929" y="85725"/>
                </a:cubicBezTo>
                <a:cubicBezTo>
                  <a:pt x="56279" y="76200"/>
                  <a:pt x="65359" y="68010"/>
                  <a:pt x="68979" y="57150"/>
                </a:cubicBezTo>
                <a:cubicBezTo>
                  <a:pt x="71940" y="48267"/>
                  <a:pt x="80243" y="18869"/>
                  <a:pt x="88029" y="9525"/>
                </a:cubicBezTo>
                <a:cubicBezTo>
                  <a:pt x="91693" y="5128"/>
                  <a:pt x="97554" y="3175"/>
                  <a:pt x="102316" y="0"/>
                </a:cubicBezTo>
                <a:cubicBezTo>
                  <a:pt x="107079" y="1587"/>
                  <a:pt x="112747" y="1548"/>
                  <a:pt x="116604" y="4762"/>
                </a:cubicBezTo>
                <a:cubicBezTo>
                  <a:pt x="151206" y="33596"/>
                  <a:pt x="112417" y="17654"/>
                  <a:pt x="145179" y="28575"/>
                </a:cubicBezTo>
                <a:cubicBezTo>
                  <a:pt x="162641" y="26987"/>
                  <a:pt x="180421" y="27486"/>
                  <a:pt x="197566" y="23812"/>
                </a:cubicBezTo>
                <a:cubicBezTo>
                  <a:pt x="241542" y="14388"/>
                  <a:pt x="173782" y="6672"/>
                  <a:pt x="235666" y="19050"/>
                </a:cubicBezTo>
                <a:cubicBezTo>
                  <a:pt x="238841" y="23812"/>
                  <a:pt x="242631" y="28218"/>
                  <a:pt x="245191" y="33337"/>
                </a:cubicBezTo>
                <a:cubicBezTo>
                  <a:pt x="247436" y="37827"/>
                  <a:pt x="248575" y="42798"/>
                  <a:pt x="249954" y="47625"/>
                </a:cubicBezTo>
                <a:cubicBezTo>
                  <a:pt x="251752" y="53919"/>
                  <a:pt x="253296" y="60285"/>
                  <a:pt x="254716" y="66675"/>
                </a:cubicBezTo>
                <a:cubicBezTo>
                  <a:pt x="256472" y="74577"/>
                  <a:pt x="257349" y="82678"/>
                  <a:pt x="259479" y="90487"/>
                </a:cubicBezTo>
                <a:cubicBezTo>
                  <a:pt x="262121" y="100173"/>
                  <a:pt x="269004" y="119062"/>
                  <a:pt x="269004" y="119062"/>
                </a:cubicBezTo>
                <a:cubicBezTo>
                  <a:pt x="267713" y="126809"/>
                  <a:pt x="265060" y="151878"/>
                  <a:pt x="259479" y="161925"/>
                </a:cubicBezTo>
                <a:cubicBezTo>
                  <a:pt x="253920" y="171932"/>
                  <a:pt x="244050" y="179640"/>
                  <a:pt x="240429" y="190500"/>
                </a:cubicBezTo>
                <a:cubicBezTo>
                  <a:pt x="236555" y="202119"/>
                  <a:pt x="235372" y="209843"/>
                  <a:pt x="226141" y="219075"/>
                </a:cubicBezTo>
                <a:cubicBezTo>
                  <a:pt x="222094" y="223122"/>
                  <a:pt x="216616" y="225425"/>
                  <a:pt x="211854" y="228600"/>
                </a:cubicBezTo>
                <a:cubicBezTo>
                  <a:pt x="205504" y="238125"/>
                  <a:pt x="196425" y="246315"/>
                  <a:pt x="192804" y="257175"/>
                </a:cubicBezTo>
                <a:cubicBezTo>
                  <a:pt x="191216" y="261937"/>
                  <a:pt x="191177" y="267542"/>
                  <a:pt x="188041" y="271462"/>
                </a:cubicBezTo>
                <a:cubicBezTo>
                  <a:pt x="178942" y="282836"/>
                  <a:pt x="170970" y="279998"/>
                  <a:pt x="159466" y="285750"/>
                </a:cubicBezTo>
                <a:cubicBezTo>
                  <a:pt x="154347" y="288310"/>
                  <a:pt x="150409" y="292950"/>
                  <a:pt x="145179" y="295275"/>
                </a:cubicBezTo>
                <a:cubicBezTo>
                  <a:pt x="145159" y="295284"/>
                  <a:pt x="109470" y="307177"/>
                  <a:pt x="102316" y="309562"/>
                </a:cubicBezTo>
                <a:cubicBezTo>
                  <a:pt x="97554" y="311149"/>
                  <a:pt x="93010" y="313702"/>
                  <a:pt x="88029" y="314325"/>
                </a:cubicBezTo>
                <a:lnTo>
                  <a:pt x="49929" y="319087"/>
                </a:lnTo>
                <a:cubicBezTo>
                  <a:pt x="48341" y="314325"/>
                  <a:pt x="43579" y="309562"/>
                  <a:pt x="45166" y="304800"/>
                </a:cubicBezTo>
                <a:cubicBezTo>
                  <a:pt x="47296" y="298410"/>
                  <a:pt x="41991" y="317500"/>
                  <a:pt x="40404" y="314325"/>
                </a:cubicBezTo>
                <a:close/>
              </a:path>
            </a:pathLst>
          </a:custGeom>
          <a:solidFill>
            <a:srgbClr val="FFC000"/>
          </a:solidFill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1 18"/>
          <p:cNvSpPr/>
          <p:nvPr/>
        </p:nvSpPr>
        <p:spPr>
          <a:xfrm>
            <a:off x="6000760" y="2714620"/>
            <a:ext cx="1071570" cy="214314"/>
          </a:xfrm>
          <a:prstGeom prst="borderCallout1">
            <a:avLst>
              <a:gd name="adj1" fmla="val 60790"/>
              <a:gd name="adj2" fmla="val -483"/>
              <a:gd name="adj3" fmla="val 75690"/>
              <a:gd name="adj4" fmla="val -2681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Афганистан</a:t>
            </a:r>
            <a:endParaRPr lang="ru-RU" sz="1400" dirty="0"/>
          </a:p>
        </p:txBody>
      </p:sp>
      <p:sp>
        <p:nvSpPr>
          <p:cNvPr id="21" name="Полилиния 20"/>
          <p:cNvSpPr/>
          <p:nvPr/>
        </p:nvSpPr>
        <p:spPr>
          <a:xfrm>
            <a:off x="4853093" y="3540583"/>
            <a:ext cx="418999" cy="413108"/>
          </a:xfrm>
          <a:custGeom>
            <a:avLst/>
            <a:gdLst>
              <a:gd name="connsiteX0" fmla="*/ 3387 w 418999"/>
              <a:gd name="connsiteY0" fmla="*/ 230228 h 413108"/>
              <a:gd name="connsiteX1" fmla="*/ 29513 w 418999"/>
              <a:gd name="connsiteY1" fmla="*/ 227326 h 413108"/>
              <a:gd name="connsiteX2" fmla="*/ 35318 w 418999"/>
              <a:gd name="connsiteY2" fmla="*/ 218617 h 413108"/>
              <a:gd name="connsiteX3" fmla="*/ 41124 w 418999"/>
              <a:gd name="connsiteY3" fmla="*/ 201200 h 413108"/>
              <a:gd name="connsiteX4" fmla="*/ 49833 w 418999"/>
              <a:gd name="connsiteY4" fmla="*/ 146046 h 413108"/>
              <a:gd name="connsiteX5" fmla="*/ 52736 w 418999"/>
              <a:gd name="connsiteY5" fmla="*/ 137337 h 413108"/>
              <a:gd name="connsiteX6" fmla="*/ 61444 w 418999"/>
              <a:gd name="connsiteY6" fmla="*/ 128628 h 413108"/>
              <a:gd name="connsiteX7" fmla="*/ 70153 w 418999"/>
              <a:gd name="connsiteY7" fmla="*/ 111211 h 413108"/>
              <a:gd name="connsiteX8" fmla="*/ 78861 w 418999"/>
              <a:gd name="connsiteY8" fmla="*/ 108308 h 413108"/>
              <a:gd name="connsiteX9" fmla="*/ 87570 w 418999"/>
              <a:gd name="connsiteY9" fmla="*/ 90891 h 413108"/>
              <a:gd name="connsiteX10" fmla="*/ 93376 w 418999"/>
              <a:gd name="connsiteY10" fmla="*/ 79280 h 413108"/>
              <a:gd name="connsiteX11" fmla="*/ 96278 w 418999"/>
              <a:gd name="connsiteY11" fmla="*/ 70571 h 413108"/>
              <a:gd name="connsiteX12" fmla="*/ 104987 w 418999"/>
              <a:gd name="connsiteY12" fmla="*/ 61863 h 413108"/>
              <a:gd name="connsiteX13" fmla="*/ 107890 w 418999"/>
              <a:gd name="connsiteY13" fmla="*/ 53154 h 413108"/>
              <a:gd name="connsiteX14" fmla="*/ 113696 w 418999"/>
              <a:gd name="connsiteY14" fmla="*/ 29931 h 413108"/>
              <a:gd name="connsiteX15" fmla="*/ 116598 w 418999"/>
              <a:gd name="connsiteY15" fmla="*/ 6708 h 413108"/>
              <a:gd name="connsiteX16" fmla="*/ 194976 w 418999"/>
              <a:gd name="connsiteY16" fmla="*/ 6708 h 413108"/>
              <a:gd name="connsiteX17" fmla="*/ 212393 w 418999"/>
              <a:gd name="connsiteY17" fmla="*/ 9611 h 413108"/>
              <a:gd name="connsiteX18" fmla="*/ 229810 w 418999"/>
              <a:gd name="connsiteY18" fmla="*/ 21223 h 413108"/>
              <a:gd name="connsiteX19" fmla="*/ 247227 w 418999"/>
              <a:gd name="connsiteY19" fmla="*/ 50251 h 413108"/>
              <a:gd name="connsiteX20" fmla="*/ 250130 w 418999"/>
              <a:gd name="connsiteY20" fmla="*/ 58960 h 413108"/>
              <a:gd name="connsiteX21" fmla="*/ 261741 w 418999"/>
              <a:gd name="connsiteY21" fmla="*/ 76377 h 413108"/>
              <a:gd name="connsiteX22" fmla="*/ 264644 w 418999"/>
              <a:gd name="connsiteY22" fmla="*/ 143143 h 413108"/>
              <a:gd name="connsiteX23" fmla="*/ 273353 w 418999"/>
              <a:gd name="connsiteY23" fmla="*/ 154754 h 413108"/>
              <a:gd name="connsiteX24" fmla="*/ 284964 w 418999"/>
              <a:gd name="connsiteY24" fmla="*/ 172171 h 413108"/>
              <a:gd name="connsiteX25" fmla="*/ 296576 w 418999"/>
              <a:gd name="connsiteY25" fmla="*/ 186686 h 413108"/>
              <a:gd name="connsiteX26" fmla="*/ 311090 w 418999"/>
              <a:gd name="connsiteY26" fmla="*/ 198297 h 413108"/>
              <a:gd name="connsiteX27" fmla="*/ 328507 w 418999"/>
              <a:gd name="connsiteY27" fmla="*/ 207006 h 413108"/>
              <a:gd name="connsiteX28" fmla="*/ 337216 w 418999"/>
              <a:gd name="connsiteY28" fmla="*/ 212811 h 413108"/>
              <a:gd name="connsiteX29" fmla="*/ 357536 w 418999"/>
              <a:gd name="connsiteY29" fmla="*/ 221520 h 413108"/>
              <a:gd name="connsiteX30" fmla="*/ 374953 w 418999"/>
              <a:gd name="connsiteY30" fmla="*/ 233131 h 413108"/>
              <a:gd name="connsiteX31" fmla="*/ 406884 w 418999"/>
              <a:gd name="connsiteY31" fmla="*/ 238937 h 413108"/>
              <a:gd name="connsiteX32" fmla="*/ 415593 w 418999"/>
              <a:gd name="connsiteY32" fmla="*/ 241840 h 413108"/>
              <a:gd name="connsiteX33" fmla="*/ 418496 w 418999"/>
              <a:gd name="connsiteY33" fmla="*/ 250548 h 413108"/>
              <a:gd name="connsiteX34" fmla="*/ 412690 w 418999"/>
              <a:gd name="connsiteY34" fmla="*/ 259257 h 413108"/>
              <a:gd name="connsiteX35" fmla="*/ 403981 w 418999"/>
              <a:gd name="connsiteY35" fmla="*/ 267966 h 413108"/>
              <a:gd name="connsiteX36" fmla="*/ 398176 w 418999"/>
              <a:gd name="connsiteY36" fmla="*/ 276674 h 413108"/>
              <a:gd name="connsiteX37" fmla="*/ 389467 w 418999"/>
              <a:gd name="connsiteY37" fmla="*/ 282480 h 413108"/>
              <a:gd name="connsiteX38" fmla="*/ 374953 w 418999"/>
              <a:gd name="connsiteY38" fmla="*/ 299897 h 413108"/>
              <a:gd name="connsiteX39" fmla="*/ 363341 w 418999"/>
              <a:gd name="connsiteY39" fmla="*/ 326023 h 413108"/>
              <a:gd name="connsiteX40" fmla="*/ 345924 w 418999"/>
              <a:gd name="connsiteY40" fmla="*/ 337634 h 413108"/>
              <a:gd name="connsiteX41" fmla="*/ 328507 w 418999"/>
              <a:gd name="connsiteY41" fmla="*/ 352148 h 413108"/>
              <a:gd name="connsiteX42" fmla="*/ 305284 w 418999"/>
              <a:gd name="connsiteY42" fmla="*/ 372468 h 413108"/>
              <a:gd name="connsiteX43" fmla="*/ 293673 w 418999"/>
              <a:gd name="connsiteY43" fmla="*/ 378274 h 413108"/>
              <a:gd name="connsiteX44" fmla="*/ 284964 w 418999"/>
              <a:gd name="connsiteY44" fmla="*/ 384080 h 413108"/>
              <a:gd name="connsiteX45" fmla="*/ 250130 w 418999"/>
              <a:gd name="connsiteY45" fmla="*/ 381177 h 413108"/>
              <a:gd name="connsiteX46" fmla="*/ 232713 w 418999"/>
              <a:gd name="connsiteY46" fmla="*/ 386983 h 413108"/>
              <a:gd name="connsiteX47" fmla="*/ 218198 w 418999"/>
              <a:gd name="connsiteY47" fmla="*/ 401497 h 413108"/>
              <a:gd name="connsiteX48" fmla="*/ 212393 w 418999"/>
              <a:gd name="connsiteY48" fmla="*/ 410206 h 413108"/>
              <a:gd name="connsiteX49" fmla="*/ 200781 w 418999"/>
              <a:gd name="connsiteY49" fmla="*/ 413108 h 413108"/>
              <a:gd name="connsiteX50" fmla="*/ 163044 w 418999"/>
              <a:gd name="connsiteY50" fmla="*/ 410206 h 413108"/>
              <a:gd name="connsiteX51" fmla="*/ 154336 w 418999"/>
              <a:gd name="connsiteY51" fmla="*/ 401497 h 413108"/>
              <a:gd name="connsiteX52" fmla="*/ 145627 w 418999"/>
              <a:gd name="connsiteY52" fmla="*/ 398594 h 413108"/>
              <a:gd name="connsiteX53" fmla="*/ 142724 w 418999"/>
              <a:gd name="connsiteY53" fmla="*/ 389886 h 413108"/>
              <a:gd name="connsiteX54" fmla="*/ 134016 w 418999"/>
              <a:gd name="connsiteY54" fmla="*/ 378274 h 413108"/>
              <a:gd name="connsiteX55" fmla="*/ 119501 w 418999"/>
              <a:gd name="connsiteY55" fmla="*/ 357954 h 413108"/>
              <a:gd name="connsiteX56" fmla="*/ 110793 w 418999"/>
              <a:gd name="connsiteY56" fmla="*/ 355051 h 413108"/>
              <a:gd name="connsiteX57" fmla="*/ 90473 w 418999"/>
              <a:gd name="connsiteY57" fmla="*/ 352148 h 413108"/>
              <a:gd name="connsiteX58" fmla="*/ 84667 w 418999"/>
              <a:gd name="connsiteY58" fmla="*/ 343440 h 413108"/>
              <a:gd name="connsiteX59" fmla="*/ 78861 w 418999"/>
              <a:gd name="connsiteY59" fmla="*/ 326023 h 413108"/>
              <a:gd name="connsiteX60" fmla="*/ 73056 w 418999"/>
              <a:gd name="connsiteY60" fmla="*/ 294091 h 413108"/>
              <a:gd name="connsiteX61" fmla="*/ 70153 w 418999"/>
              <a:gd name="connsiteY61" fmla="*/ 285383 h 413108"/>
              <a:gd name="connsiteX62" fmla="*/ 61444 w 418999"/>
              <a:gd name="connsiteY62" fmla="*/ 282480 h 413108"/>
              <a:gd name="connsiteX63" fmla="*/ 41124 w 418999"/>
              <a:gd name="connsiteY63" fmla="*/ 267966 h 413108"/>
              <a:gd name="connsiteX64" fmla="*/ 35318 w 418999"/>
              <a:gd name="connsiteY64" fmla="*/ 259257 h 413108"/>
              <a:gd name="connsiteX65" fmla="*/ 26610 w 418999"/>
              <a:gd name="connsiteY65" fmla="*/ 253451 h 413108"/>
              <a:gd name="connsiteX66" fmla="*/ 9193 w 418999"/>
              <a:gd name="connsiteY66" fmla="*/ 241840 h 413108"/>
              <a:gd name="connsiteX67" fmla="*/ 9193 w 418999"/>
              <a:gd name="connsiteY67" fmla="*/ 224423 h 413108"/>
              <a:gd name="connsiteX68" fmla="*/ 3387 w 418999"/>
              <a:gd name="connsiteY68" fmla="*/ 230228 h 41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999" h="413108">
                <a:moveTo>
                  <a:pt x="3387" y="230228"/>
                </a:moveTo>
                <a:cubicBezTo>
                  <a:pt x="6774" y="230712"/>
                  <a:pt x="21278" y="230320"/>
                  <a:pt x="29513" y="227326"/>
                </a:cubicBezTo>
                <a:cubicBezTo>
                  <a:pt x="32792" y="226134"/>
                  <a:pt x="33901" y="221805"/>
                  <a:pt x="35318" y="218617"/>
                </a:cubicBezTo>
                <a:cubicBezTo>
                  <a:pt x="37803" y="213025"/>
                  <a:pt x="41124" y="201200"/>
                  <a:pt x="41124" y="201200"/>
                </a:cubicBezTo>
                <a:cubicBezTo>
                  <a:pt x="44497" y="157360"/>
                  <a:pt x="40037" y="175432"/>
                  <a:pt x="49833" y="146046"/>
                </a:cubicBezTo>
                <a:cubicBezTo>
                  <a:pt x="50801" y="143143"/>
                  <a:pt x="50572" y="139501"/>
                  <a:pt x="52736" y="137337"/>
                </a:cubicBezTo>
                <a:lnTo>
                  <a:pt x="61444" y="128628"/>
                </a:lnTo>
                <a:cubicBezTo>
                  <a:pt x="63357" y="122891"/>
                  <a:pt x="65037" y="115304"/>
                  <a:pt x="70153" y="111211"/>
                </a:cubicBezTo>
                <a:cubicBezTo>
                  <a:pt x="72542" y="109300"/>
                  <a:pt x="75958" y="109276"/>
                  <a:pt x="78861" y="108308"/>
                </a:cubicBezTo>
                <a:cubicBezTo>
                  <a:pt x="84183" y="92343"/>
                  <a:pt x="78566" y="106647"/>
                  <a:pt x="87570" y="90891"/>
                </a:cubicBezTo>
                <a:cubicBezTo>
                  <a:pt x="89717" y="87134"/>
                  <a:pt x="91672" y="83257"/>
                  <a:pt x="93376" y="79280"/>
                </a:cubicBezTo>
                <a:cubicBezTo>
                  <a:pt x="94581" y="76467"/>
                  <a:pt x="94581" y="73117"/>
                  <a:pt x="96278" y="70571"/>
                </a:cubicBezTo>
                <a:cubicBezTo>
                  <a:pt x="98555" y="67155"/>
                  <a:pt x="102084" y="64766"/>
                  <a:pt x="104987" y="61863"/>
                </a:cubicBezTo>
                <a:cubicBezTo>
                  <a:pt x="105955" y="58960"/>
                  <a:pt x="107085" y="56106"/>
                  <a:pt x="107890" y="53154"/>
                </a:cubicBezTo>
                <a:cubicBezTo>
                  <a:pt x="109990" y="45456"/>
                  <a:pt x="113696" y="29931"/>
                  <a:pt x="113696" y="29931"/>
                </a:cubicBezTo>
                <a:cubicBezTo>
                  <a:pt x="114663" y="22190"/>
                  <a:pt x="110357" y="11389"/>
                  <a:pt x="116598" y="6708"/>
                </a:cubicBezTo>
                <a:cubicBezTo>
                  <a:pt x="125542" y="0"/>
                  <a:pt x="193650" y="6625"/>
                  <a:pt x="194976" y="6708"/>
                </a:cubicBezTo>
                <a:cubicBezTo>
                  <a:pt x="200782" y="7676"/>
                  <a:pt x="206960" y="7347"/>
                  <a:pt x="212393" y="9611"/>
                </a:cubicBezTo>
                <a:cubicBezTo>
                  <a:pt x="218834" y="12295"/>
                  <a:pt x="229810" y="21223"/>
                  <a:pt x="229810" y="21223"/>
                </a:cubicBezTo>
                <a:cubicBezTo>
                  <a:pt x="238062" y="33601"/>
                  <a:pt x="241872" y="37757"/>
                  <a:pt x="247227" y="50251"/>
                </a:cubicBezTo>
                <a:cubicBezTo>
                  <a:pt x="248432" y="53064"/>
                  <a:pt x="248644" y="56285"/>
                  <a:pt x="250130" y="58960"/>
                </a:cubicBezTo>
                <a:cubicBezTo>
                  <a:pt x="253518" y="65059"/>
                  <a:pt x="261741" y="76377"/>
                  <a:pt x="261741" y="76377"/>
                </a:cubicBezTo>
                <a:cubicBezTo>
                  <a:pt x="262709" y="98632"/>
                  <a:pt x="261379" y="121107"/>
                  <a:pt x="264644" y="143143"/>
                </a:cubicBezTo>
                <a:cubicBezTo>
                  <a:pt x="265353" y="147929"/>
                  <a:pt x="270579" y="150791"/>
                  <a:pt x="273353" y="154754"/>
                </a:cubicBezTo>
                <a:cubicBezTo>
                  <a:pt x="277354" y="160470"/>
                  <a:pt x="284964" y="172171"/>
                  <a:pt x="284964" y="172171"/>
                </a:cubicBezTo>
                <a:cubicBezTo>
                  <a:pt x="290616" y="189126"/>
                  <a:pt x="283445" y="173555"/>
                  <a:pt x="296576" y="186686"/>
                </a:cubicBezTo>
                <a:cubicBezTo>
                  <a:pt x="309706" y="199816"/>
                  <a:pt x="294135" y="192645"/>
                  <a:pt x="311090" y="198297"/>
                </a:cubicBezTo>
                <a:cubicBezTo>
                  <a:pt x="336031" y="214926"/>
                  <a:pt x="304483" y="194996"/>
                  <a:pt x="328507" y="207006"/>
                </a:cubicBezTo>
                <a:cubicBezTo>
                  <a:pt x="331628" y="208566"/>
                  <a:pt x="334095" y="211251"/>
                  <a:pt x="337216" y="212811"/>
                </a:cubicBezTo>
                <a:cubicBezTo>
                  <a:pt x="361231" y="224818"/>
                  <a:pt x="327344" y="203405"/>
                  <a:pt x="357536" y="221520"/>
                </a:cubicBezTo>
                <a:cubicBezTo>
                  <a:pt x="363519" y="225110"/>
                  <a:pt x="368070" y="231984"/>
                  <a:pt x="374953" y="233131"/>
                </a:cubicBezTo>
                <a:cubicBezTo>
                  <a:pt x="382718" y="234425"/>
                  <a:pt x="398769" y="236908"/>
                  <a:pt x="406884" y="238937"/>
                </a:cubicBezTo>
                <a:cubicBezTo>
                  <a:pt x="409853" y="239679"/>
                  <a:pt x="412690" y="240872"/>
                  <a:pt x="415593" y="241840"/>
                </a:cubicBezTo>
                <a:cubicBezTo>
                  <a:pt x="416561" y="244743"/>
                  <a:pt x="418999" y="247530"/>
                  <a:pt x="418496" y="250548"/>
                </a:cubicBezTo>
                <a:cubicBezTo>
                  <a:pt x="417922" y="253989"/>
                  <a:pt x="414924" y="256577"/>
                  <a:pt x="412690" y="259257"/>
                </a:cubicBezTo>
                <a:cubicBezTo>
                  <a:pt x="410062" y="262411"/>
                  <a:pt x="406609" y="264812"/>
                  <a:pt x="403981" y="267966"/>
                </a:cubicBezTo>
                <a:cubicBezTo>
                  <a:pt x="401748" y="270646"/>
                  <a:pt x="400643" y="274207"/>
                  <a:pt x="398176" y="276674"/>
                </a:cubicBezTo>
                <a:cubicBezTo>
                  <a:pt x="395709" y="279141"/>
                  <a:pt x="392147" y="280247"/>
                  <a:pt x="389467" y="282480"/>
                </a:cubicBezTo>
                <a:cubicBezTo>
                  <a:pt x="384638" y="286504"/>
                  <a:pt x="377641" y="293849"/>
                  <a:pt x="374953" y="299897"/>
                </a:cubicBezTo>
                <a:cubicBezTo>
                  <a:pt x="371612" y="307416"/>
                  <a:pt x="370507" y="319752"/>
                  <a:pt x="363341" y="326023"/>
                </a:cubicBezTo>
                <a:cubicBezTo>
                  <a:pt x="358090" y="330618"/>
                  <a:pt x="350858" y="332700"/>
                  <a:pt x="345924" y="337634"/>
                </a:cubicBezTo>
                <a:cubicBezTo>
                  <a:pt x="334749" y="348810"/>
                  <a:pt x="340632" y="344066"/>
                  <a:pt x="328507" y="352148"/>
                </a:cubicBezTo>
                <a:cubicBezTo>
                  <a:pt x="314683" y="372886"/>
                  <a:pt x="323666" y="367874"/>
                  <a:pt x="305284" y="372468"/>
                </a:cubicBezTo>
                <a:cubicBezTo>
                  <a:pt x="301414" y="374403"/>
                  <a:pt x="297430" y="376127"/>
                  <a:pt x="293673" y="378274"/>
                </a:cubicBezTo>
                <a:cubicBezTo>
                  <a:pt x="290644" y="380005"/>
                  <a:pt x="288445" y="383848"/>
                  <a:pt x="284964" y="384080"/>
                </a:cubicBezTo>
                <a:cubicBezTo>
                  <a:pt x="273338" y="384855"/>
                  <a:pt x="261741" y="382145"/>
                  <a:pt x="250130" y="381177"/>
                </a:cubicBezTo>
                <a:cubicBezTo>
                  <a:pt x="244324" y="383112"/>
                  <a:pt x="236108" y="381891"/>
                  <a:pt x="232713" y="386983"/>
                </a:cubicBezTo>
                <a:cubicBezTo>
                  <a:pt x="224972" y="398594"/>
                  <a:pt x="229810" y="393756"/>
                  <a:pt x="218198" y="401497"/>
                </a:cubicBezTo>
                <a:cubicBezTo>
                  <a:pt x="216263" y="404400"/>
                  <a:pt x="215296" y="408271"/>
                  <a:pt x="212393" y="410206"/>
                </a:cubicBezTo>
                <a:cubicBezTo>
                  <a:pt x="209073" y="412419"/>
                  <a:pt x="204771" y="413108"/>
                  <a:pt x="200781" y="413108"/>
                </a:cubicBezTo>
                <a:cubicBezTo>
                  <a:pt x="188165" y="413108"/>
                  <a:pt x="175623" y="411173"/>
                  <a:pt x="163044" y="410206"/>
                </a:cubicBezTo>
                <a:cubicBezTo>
                  <a:pt x="160141" y="407303"/>
                  <a:pt x="157752" y="403774"/>
                  <a:pt x="154336" y="401497"/>
                </a:cubicBezTo>
                <a:cubicBezTo>
                  <a:pt x="151790" y="399800"/>
                  <a:pt x="147791" y="400758"/>
                  <a:pt x="145627" y="398594"/>
                </a:cubicBezTo>
                <a:cubicBezTo>
                  <a:pt x="143463" y="396431"/>
                  <a:pt x="144242" y="392543"/>
                  <a:pt x="142724" y="389886"/>
                </a:cubicBezTo>
                <a:cubicBezTo>
                  <a:pt x="140324" y="385685"/>
                  <a:pt x="136828" y="382211"/>
                  <a:pt x="134016" y="378274"/>
                </a:cubicBezTo>
                <a:cubicBezTo>
                  <a:pt x="130903" y="373916"/>
                  <a:pt x="122846" y="360742"/>
                  <a:pt x="119501" y="357954"/>
                </a:cubicBezTo>
                <a:cubicBezTo>
                  <a:pt x="117151" y="355995"/>
                  <a:pt x="113793" y="355651"/>
                  <a:pt x="110793" y="355051"/>
                </a:cubicBezTo>
                <a:cubicBezTo>
                  <a:pt x="104084" y="353709"/>
                  <a:pt x="97246" y="353116"/>
                  <a:pt x="90473" y="352148"/>
                </a:cubicBezTo>
                <a:cubicBezTo>
                  <a:pt x="88538" y="349245"/>
                  <a:pt x="86084" y="346628"/>
                  <a:pt x="84667" y="343440"/>
                </a:cubicBezTo>
                <a:cubicBezTo>
                  <a:pt x="82181" y="337848"/>
                  <a:pt x="78861" y="326023"/>
                  <a:pt x="78861" y="326023"/>
                </a:cubicBezTo>
                <a:cubicBezTo>
                  <a:pt x="77570" y="318277"/>
                  <a:pt x="75081" y="302191"/>
                  <a:pt x="73056" y="294091"/>
                </a:cubicBezTo>
                <a:cubicBezTo>
                  <a:pt x="72314" y="291123"/>
                  <a:pt x="72317" y="287546"/>
                  <a:pt x="70153" y="285383"/>
                </a:cubicBezTo>
                <a:cubicBezTo>
                  <a:pt x="67989" y="283219"/>
                  <a:pt x="64347" y="283448"/>
                  <a:pt x="61444" y="282480"/>
                </a:cubicBezTo>
                <a:cubicBezTo>
                  <a:pt x="56504" y="279186"/>
                  <a:pt x="44719" y="271561"/>
                  <a:pt x="41124" y="267966"/>
                </a:cubicBezTo>
                <a:cubicBezTo>
                  <a:pt x="38657" y="265499"/>
                  <a:pt x="37785" y="261724"/>
                  <a:pt x="35318" y="259257"/>
                </a:cubicBezTo>
                <a:cubicBezTo>
                  <a:pt x="32851" y="256790"/>
                  <a:pt x="29290" y="255684"/>
                  <a:pt x="26610" y="253451"/>
                </a:cubicBezTo>
                <a:cubicBezTo>
                  <a:pt x="12115" y="241372"/>
                  <a:pt x="24495" y="246941"/>
                  <a:pt x="9193" y="241840"/>
                </a:cubicBezTo>
                <a:cubicBezTo>
                  <a:pt x="7645" y="237195"/>
                  <a:pt x="3000" y="229068"/>
                  <a:pt x="9193" y="224423"/>
                </a:cubicBezTo>
                <a:cubicBezTo>
                  <a:pt x="11515" y="222681"/>
                  <a:pt x="0" y="229744"/>
                  <a:pt x="3387" y="230228"/>
                </a:cubicBezTo>
                <a:close/>
              </a:path>
            </a:pathLst>
          </a:custGeom>
          <a:solidFill>
            <a:srgbClr val="FFC000"/>
          </a:solidFill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 1 21"/>
          <p:cNvSpPr/>
          <p:nvPr/>
        </p:nvSpPr>
        <p:spPr>
          <a:xfrm>
            <a:off x="5286380" y="3357562"/>
            <a:ext cx="928694" cy="214314"/>
          </a:xfrm>
          <a:prstGeom prst="borderCallout1">
            <a:avLst>
              <a:gd name="adj1" fmla="val 69543"/>
              <a:gd name="adj2" fmla="val 200"/>
              <a:gd name="adj3" fmla="val 189166"/>
              <a:gd name="adj4" fmla="val -239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Эфиопия</a:t>
            </a:r>
            <a:endParaRPr lang="ru-RU" sz="1400" dirty="0"/>
          </a:p>
        </p:txBody>
      </p:sp>
      <p:sp>
        <p:nvSpPr>
          <p:cNvPr id="23" name="Выноска 1 22"/>
          <p:cNvSpPr/>
          <p:nvPr/>
        </p:nvSpPr>
        <p:spPr>
          <a:xfrm>
            <a:off x="2500298" y="4214818"/>
            <a:ext cx="857256" cy="214314"/>
          </a:xfrm>
          <a:prstGeom prst="borderCallout1">
            <a:avLst>
              <a:gd name="adj1" fmla="val 62084"/>
              <a:gd name="adj2" fmla="val -1153"/>
              <a:gd name="adj3" fmla="val 192500"/>
              <a:gd name="adj4" fmla="val -342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Боливия</a:t>
            </a:r>
            <a:endParaRPr lang="ru-RU" sz="1400" dirty="0"/>
          </a:p>
        </p:txBody>
      </p:sp>
      <p:sp>
        <p:nvSpPr>
          <p:cNvPr id="24" name="Выноска 1 23"/>
          <p:cNvSpPr/>
          <p:nvPr/>
        </p:nvSpPr>
        <p:spPr>
          <a:xfrm>
            <a:off x="7072330" y="2071678"/>
            <a:ext cx="1000132" cy="214314"/>
          </a:xfrm>
          <a:prstGeom prst="borderCallout1">
            <a:avLst>
              <a:gd name="adj1" fmla="val 48750"/>
              <a:gd name="adj2" fmla="val -185"/>
              <a:gd name="adj3" fmla="val 180277"/>
              <a:gd name="adj4" fmla="val -391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Монголия</a:t>
            </a:r>
            <a:endParaRPr lang="ru-RU" sz="1400" dirty="0"/>
          </a:p>
        </p:txBody>
      </p:sp>
      <p:sp>
        <p:nvSpPr>
          <p:cNvPr id="25" name="Выноска 1 24"/>
          <p:cNvSpPr/>
          <p:nvPr/>
        </p:nvSpPr>
        <p:spPr>
          <a:xfrm>
            <a:off x="3357554" y="3071810"/>
            <a:ext cx="714380" cy="214314"/>
          </a:xfrm>
          <a:prstGeom prst="borderCallout1">
            <a:avLst>
              <a:gd name="adj1" fmla="val 98750"/>
              <a:gd name="adj2" fmla="val 88695"/>
              <a:gd name="adj3" fmla="val 205832"/>
              <a:gd name="adj4" fmla="val 1151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Нигер</a:t>
            </a:r>
            <a:endParaRPr lang="ru-RU" sz="1600" dirty="0"/>
          </a:p>
        </p:txBody>
      </p:sp>
      <p:sp>
        <p:nvSpPr>
          <p:cNvPr id="26" name="Полилиния 25"/>
          <p:cNvSpPr/>
          <p:nvPr/>
        </p:nvSpPr>
        <p:spPr>
          <a:xfrm>
            <a:off x="4545560" y="2046352"/>
            <a:ext cx="237194" cy="173969"/>
          </a:xfrm>
          <a:custGeom>
            <a:avLst/>
            <a:gdLst>
              <a:gd name="connsiteX0" fmla="*/ 36638 w 237194"/>
              <a:gd name="connsiteY0" fmla="*/ 166564 h 173969"/>
              <a:gd name="connsiteX1" fmla="*/ 40037 w 237194"/>
              <a:gd name="connsiteY1" fmla="*/ 156366 h 173969"/>
              <a:gd name="connsiteX2" fmla="*/ 60433 w 237194"/>
              <a:gd name="connsiteY2" fmla="*/ 146168 h 173969"/>
              <a:gd name="connsiteX3" fmla="*/ 84227 w 237194"/>
              <a:gd name="connsiteY3" fmla="*/ 152967 h 173969"/>
              <a:gd name="connsiteX4" fmla="*/ 94425 w 237194"/>
              <a:gd name="connsiteY4" fmla="*/ 159765 h 173969"/>
              <a:gd name="connsiteX5" fmla="*/ 104623 w 237194"/>
              <a:gd name="connsiteY5" fmla="*/ 169963 h 173969"/>
              <a:gd name="connsiteX6" fmla="*/ 142015 w 237194"/>
              <a:gd name="connsiteY6" fmla="*/ 173362 h 173969"/>
              <a:gd name="connsiteX7" fmla="*/ 203201 w 237194"/>
              <a:gd name="connsiteY7" fmla="*/ 169963 h 173969"/>
              <a:gd name="connsiteX8" fmla="*/ 210000 w 237194"/>
              <a:gd name="connsiteY8" fmla="*/ 159765 h 173969"/>
              <a:gd name="connsiteX9" fmla="*/ 213399 w 237194"/>
              <a:gd name="connsiteY9" fmla="*/ 129172 h 173969"/>
              <a:gd name="connsiteX10" fmla="*/ 223597 w 237194"/>
              <a:gd name="connsiteY10" fmla="*/ 98579 h 173969"/>
              <a:gd name="connsiteX11" fmla="*/ 233795 w 237194"/>
              <a:gd name="connsiteY11" fmla="*/ 95180 h 173969"/>
              <a:gd name="connsiteX12" fmla="*/ 237194 w 237194"/>
              <a:gd name="connsiteY12" fmla="*/ 84982 h 173969"/>
              <a:gd name="connsiteX13" fmla="*/ 213399 w 237194"/>
              <a:gd name="connsiteY13" fmla="*/ 61187 h 173969"/>
              <a:gd name="connsiteX14" fmla="*/ 203201 w 237194"/>
              <a:gd name="connsiteY14" fmla="*/ 54389 h 173969"/>
              <a:gd name="connsiteX15" fmla="*/ 193004 w 237194"/>
              <a:gd name="connsiteY15" fmla="*/ 33993 h 173969"/>
              <a:gd name="connsiteX16" fmla="*/ 165810 w 237194"/>
              <a:gd name="connsiteY16" fmla="*/ 3400 h 173969"/>
              <a:gd name="connsiteX17" fmla="*/ 155612 w 237194"/>
              <a:gd name="connsiteY17" fmla="*/ 0 h 173969"/>
              <a:gd name="connsiteX18" fmla="*/ 97824 w 237194"/>
              <a:gd name="connsiteY18" fmla="*/ 10198 h 173969"/>
              <a:gd name="connsiteX19" fmla="*/ 77429 w 237194"/>
              <a:gd name="connsiteY19" fmla="*/ 23795 h 173969"/>
              <a:gd name="connsiteX20" fmla="*/ 67231 w 237194"/>
              <a:gd name="connsiteY20" fmla="*/ 33993 h 173969"/>
              <a:gd name="connsiteX21" fmla="*/ 57033 w 237194"/>
              <a:gd name="connsiteY21" fmla="*/ 40791 h 173969"/>
              <a:gd name="connsiteX22" fmla="*/ 53634 w 237194"/>
              <a:gd name="connsiteY22" fmla="*/ 50989 h 173969"/>
              <a:gd name="connsiteX23" fmla="*/ 43436 w 237194"/>
              <a:gd name="connsiteY23" fmla="*/ 54389 h 173969"/>
              <a:gd name="connsiteX24" fmla="*/ 26440 w 237194"/>
              <a:gd name="connsiteY24" fmla="*/ 81583 h 173969"/>
              <a:gd name="connsiteX25" fmla="*/ 16242 w 237194"/>
              <a:gd name="connsiteY25" fmla="*/ 84982 h 173969"/>
              <a:gd name="connsiteX26" fmla="*/ 6044 w 237194"/>
              <a:gd name="connsiteY26" fmla="*/ 95180 h 173969"/>
              <a:gd name="connsiteX27" fmla="*/ 6044 w 237194"/>
              <a:gd name="connsiteY27" fmla="*/ 135971 h 173969"/>
              <a:gd name="connsiteX28" fmla="*/ 12843 w 237194"/>
              <a:gd name="connsiteY28" fmla="*/ 156366 h 173969"/>
              <a:gd name="connsiteX29" fmla="*/ 33239 w 237194"/>
              <a:gd name="connsiteY29" fmla="*/ 169963 h 173969"/>
              <a:gd name="connsiteX30" fmla="*/ 36638 w 237194"/>
              <a:gd name="connsiteY30" fmla="*/ 166564 h 17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7194" h="173969">
                <a:moveTo>
                  <a:pt x="36638" y="166564"/>
                </a:moveTo>
                <a:cubicBezTo>
                  <a:pt x="37771" y="164298"/>
                  <a:pt x="37799" y="159164"/>
                  <a:pt x="40037" y="156366"/>
                </a:cubicBezTo>
                <a:cubicBezTo>
                  <a:pt x="44828" y="150377"/>
                  <a:pt x="53717" y="148407"/>
                  <a:pt x="60433" y="146168"/>
                </a:cubicBezTo>
                <a:cubicBezTo>
                  <a:pt x="64787" y="147257"/>
                  <a:pt x="79352" y="150530"/>
                  <a:pt x="84227" y="152967"/>
                </a:cubicBezTo>
                <a:cubicBezTo>
                  <a:pt x="87881" y="154794"/>
                  <a:pt x="91286" y="157150"/>
                  <a:pt x="94425" y="159765"/>
                </a:cubicBezTo>
                <a:cubicBezTo>
                  <a:pt x="98118" y="162843"/>
                  <a:pt x="100001" y="168642"/>
                  <a:pt x="104623" y="169963"/>
                </a:cubicBezTo>
                <a:cubicBezTo>
                  <a:pt x="116657" y="173401"/>
                  <a:pt x="129551" y="172229"/>
                  <a:pt x="142015" y="173362"/>
                </a:cubicBezTo>
                <a:cubicBezTo>
                  <a:pt x="162410" y="172229"/>
                  <a:pt x="183171" y="173969"/>
                  <a:pt x="203201" y="169963"/>
                </a:cubicBezTo>
                <a:cubicBezTo>
                  <a:pt x="207207" y="169162"/>
                  <a:pt x="209009" y="163729"/>
                  <a:pt x="210000" y="159765"/>
                </a:cubicBezTo>
                <a:cubicBezTo>
                  <a:pt x="212489" y="149811"/>
                  <a:pt x="212043" y="139342"/>
                  <a:pt x="213399" y="129172"/>
                </a:cubicBezTo>
                <a:cubicBezTo>
                  <a:pt x="214686" y="119516"/>
                  <a:pt x="214625" y="105757"/>
                  <a:pt x="223597" y="98579"/>
                </a:cubicBezTo>
                <a:cubicBezTo>
                  <a:pt x="226395" y="96341"/>
                  <a:pt x="230396" y="96313"/>
                  <a:pt x="233795" y="95180"/>
                </a:cubicBezTo>
                <a:cubicBezTo>
                  <a:pt x="234928" y="91781"/>
                  <a:pt x="237194" y="88565"/>
                  <a:pt x="237194" y="84982"/>
                </a:cubicBezTo>
                <a:cubicBezTo>
                  <a:pt x="237194" y="71021"/>
                  <a:pt x="223134" y="67677"/>
                  <a:pt x="213399" y="61187"/>
                </a:cubicBezTo>
                <a:lnTo>
                  <a:pt x="203201" y="54389"/>
                </a:lnTo>
                <a:cubicBezTo>
                  <a:pt x="183713" y="25154"/>
                  <a:pt x="207082" y="62149"/>
                  <a:pt x="193004" y="33993"/>
                </a:cubicBezTo>
                <a:cubicBezTo>
                  <a:pt x="188470" y="24924"/>
                  <a:pt x="171214" y="5202"/>
                  <a:pt x="165810" y="3400"/>
                </a:cubicBezTo>
                <a:lnTo>
                  <a:pt x="155612" y="0"/>
                </a:lnTo>
                <a:cubicBezTo>
                  <a:pt x="104475" y="7306"/>
                  <a:pt x="123224" y="1732"/>
                  <a:pt x="97824" y="10198"/>
                </a:cubicBezTo>
                <a:cubicBezTo>
                  <a:pt x="65299" y="42726"/>
                  <a:pt x="106942" y="4120"/>
                  <a:pt x="77429" y="23795"/>
                </a:cubicBezTo>
                <a:cubicBezTo>
                  <a:pt x="73429" y="26462"/>
                  <a:pt x="70924" y="30915"/>
                  <a:pt x="67231" y="33993"/>
                </a:cubicBezTo>
                <a:cubicBezTo>
                  <a:pt x="64092" y="36608"/>
                  <a:pt x="60432" y="38525"/>
                  <a:pt x="57033" y="40791"/>
                </a:cubicBezTo>
                <a:cubicBezTo>
                  <a:pt x="55900" y="44190"/>
                  <a:pt x="56168" y="48455"/>
                  <a:pt x="53634" y="50989"/>
                </a:cubicBezTo>
                <a:cubicBezTo>
                  <a:pt x="51100" y="53523"/>
                  <a:pt x="45519" y="51473"/>
                  <a:pt x="43436" y="54389"/>
                </a:cubicBezTo>
                <a:cubicBezTo>
                  <a:pt x="26214" y="78501"/>
                  <a:pt x="47807" y="70899"/>
                  <a:pt x="26440" y="81583"/>
                </a:cubicBezTo>
                <a:cubicBezTo>
                  <a:pt x="23235" y="83185"/>
                  <a:pt x="19641" y="83849"/>
                  <a:pt x="16242" y="84982"/>
                </a:cubicBezTo>
                <a:cubicBezTo>
                  <a:pt x="12843" y="88381"/>
                  <a:pt x="8194" y="90880"/>
                  <a:pt x="6044" y="95180"/>
                </a:cubicBezTo>
                <a:cubicBezTo>
                  <a:pt x="0" y="107269"/>
                  <a:pt x="3318" y="124157"/>
                  <a:pt x="6044" y="135971"/>
                </a:cubicBezTo>
                <a:cubicBezTo>
                  <a:pt x="7655" y="142954"/>
                  <a:pt x="6880" y="152391"/>
                  <a:pt x="12843" y="156366"/>
                </a:cubicBezTo>
                <a:lnTo>
                  <a:pt x="33239" y="169963"/>
                </a:lnTo>
                <a:cubicBezTo>
                  <a:pt x="44511" y="166206"/>
                  <a:pt x="35505" y="168830"/>
                  <a:pt x="36638" y="166564"/>
                </a:cubicBezTo>
                <a:close/>
              </a:path>
            </a:pathLst>
          </a:custGeom>
          <a:solidFill>
            <a:srgbClr val="FFC000"/>
          </a:solidFill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 1 26"/>
          <p:cNvSpPr/>
          <p:nvPr/>
        </p:nvSpPr>
        <p:spPr>
          <a:xfrm>
            <a:off x="3357554" y="1785926"/>
            <a:ext cx="1214446" cy="214314"/>
          </a:xfrm>
          <a:prstGeom prst="borderCallout1">
            <a:avLst>
              <a:gd name="adj1" fmla="val 103940"/>
              <a:gd name="adj2" fmla="val 81335"/>
              <a:gd name="adj3" fmla="val 147932"/>
              <a:gd name="adj4" fmla="val 1061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Белоруссия</a:t>
            </a:r>
            <a:endParaRPr lang="ru-RU" sz="1600" dirty="0"/>
          </a:p>
        </p:txBody>
      </p:sp>
      <p:sp>
        <p:nvSpPr>
          <p:cNvPr id="28" name="Полилиния 27"/>
          <p:cNvSpPr/>
          <p:nvPr/>
        </p:nvSpPr>
        <p:spPr>
          <a:xfrm>
            <a:off x="4513385" y="4736123"/>
            <a:ext cx="246184" cy="328246"/>
          </a:xfrm>
          <a:custGeom>
            <a:avLst/>
            <a:gdLst>
              <a:gd name="connsiteX0" fmla="*/ 19538 w 246184"/>
              <a:gd name="connsiteY0" fmla="*/ 328246 h 328246"/>
              <a:gd name="connsiteX1" fmla="*/ 11723 w 246184"/>
              <a:gd name="connsiteY1" fmla="*/ 304800 h 328246"/>
              <a:gd name="connsiteX2" fmla="*/ 7815 w 246184"/>
              <a:gd name="connsiteY2" fmla="*/ 293077 h 328246"/>
              <a:gd name="connsiteX3" fmla="*/ 3907 w 246184"/>
              <a:gd name="connsiteY3" fmla="*/ 257908 h 328246"/>
              <a:gd name="connsiteX4" fmla="*/ 0 w 246184"/>
              <a:gd name="connsiteY4" fmla="*/ 242277 h 328246"/>
              <a:gd name="connsiteX5" fmla="*/ 3907 w 246184"/>
              <a:gd name="connsiteY5" fmla="*/ 156308 h 328246"/>
              <a:gd name="connsiteX6" fmla="*/ 19538 w 246184"/>
              <a:gd name="connsiteY6" fmla="*/ 125046 h 328246"/>
              <a:gd name="connsiteX7" fmla="*/ 23446 w 246184"/>
              <a:gd name="connsiteY7" fmla="*/ 23446 h 328246"/>
              <a:gd name="connsiteX8" fmla="*/ 39077 w 246184"/>
              <a:gd name="connsiteY8" fmla="*/ 3908 h 328246"/>
              <a:gd name="connsiteX9" fmla="*/ 70338 w 246184"/>
              <a:gd name="connsiteY9" fmla="*/ 0 h 328246"/>
              <a:gd name="connsiteX10" fmla="*/ 132861 w 246184"/>
              <a:gd name="connsiteY10" fmla="*/ 3908 h 328246"/>
              <a:gd name="connsiteX11" fmla="*/ 140677 w 246184"/>
              <a:gd name="connsiteY11" fmla="*/ 11723 h 328246"/>
              <a:gd name="connsiteX12" fmla="*/ 175846 w 246184"/>
              <a:gd name="connsiteY12" fmla="*/ 27354 h 328246"/>
              <a:gd name="connsiteX13" fmla="*/ 187569 w 246184"/>
              <a:gd name="connsiteY13" fmla="*/ 54708 h 328246"/>
              <a:gd name="connsiteX14" fmla="*/ 195384 w 246184"/>
              <a:gd name="connsiteY14" fmla="*/ 66431 h 328246"/>
              <a:gd name="connsiteX15" fmla="*/ 226646 w 246184"/>
              <a:gd name="connsiteY15" fmla="*/ 93785 h 328246"/>
              <a:gd name="connsiteX16" fmla="*/ 234461 w 246184"/>
              <a:gd name="connsiteY16" fmla="*/ 105508 h 328246"/>
              <a:gd name="connsiteX17" fmla="*/ 242277 w 246184"/>
              <a:gd name="connsiteY17" fmla="*/ 113323 h 328246"/>
              <a:gd name="connsiteX18" fmla="*/ 246184 w 246184"/>
              <a:gd name="connsiteY18" fmla="*/ 125046 h 328246"/>
              <a:gd name="connsiteX19" fmla="*/ 211015 w 246184"/>
              <a:gd name="connsiteY19" fmla="*/ 144585 h 328246"/>
              <a:gd name="connsiteX20" fmla="*/ 203200 w 246184"/>
              <a:gd name="connsiteY20" fmla="*/ 156308 h 328246"/>
              <a:gd name="connsiteX21" fmla="*/ 187569 w 246184"/>
              <a:gd name="connsiteY21" fmla="*/ 171939 h 328246"/>
              <a:gd name="connsiteX22" fmla="*/ 175846 w 246184"/>
              <a:gd name="connsiteY22" fmla="*/ 195385 h 328246"/>
              <a:gd name="connsiteX23" fmla="*/ 171938 w 246184"/>
              <a:gd name="connsiteY23" fmla="*/ 207108 h 328246"/>
              <a:gd name="connsiteX24" fmla="*/ 168030 w 246184"/>
              <a:gd name="connsiteY24" fmla="*/ 222739 h 328246"/>
              <a:gd name="connsiteX25" fmla="*/ 156307 w 246184"/>
              <a:gd name="connsiteY25" fmla="*/ 230554 h 328246"/>
              <a:gd name="connsiteX26" fmla="*/ 148492 w 246184"/>
              <a:gd name="connsiteY26" fmla="*/ 242277 h 328246"/>
              <a:gd name="connsiteX27" fmla="*/ 105507 w 246184"/>
              <a:gd name="connsiteY27" fmla="*/ 254000 h 328246"/>
              <a:gd name="connsiteX28" fmla="*/ 89877 w 246184"/>
              <a:gd name="connsiteY28" fmla="*/ 257908 h 328246"/>
              <a:gd name="connsiteX29" fmla="*/ 74246 w 246184"/>
              <a:gd name="connsiteY29" fmla="*/ 273539 h 328246"/>
              <a:gd name="connsiteX30" fmla="*/ 66430 w 246184"/>
              <a:gd name="connsiteY30" fmla="*/ 281354 h 328246"/>
              <a:gd name="connsiteX31" fmla="*/ 42984 w 246184"/>
              <a:gd name="connsiteY31" fmla="*/ 312615 h 328246"/>
              <a:gd name="connsiteX32" fmla="*/ 31261 w 246184"/>
              <a:gd name="connsiteY32" fmla="*/ 320431 h 328246"/>
              <a:gd name="connsiteX33" fmla="*/ 19538 w 246184"/>
              <a:gd name="connsiteY33" fmla="*/ 328246 h 32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46184" h="328246">
                <a:moveTo>
                  <a:pt x="19538" y="328246"/>
                </a:moveTo>
                <a:lnTo>
                  <a:pt x="11723" y="304800"/>
                </a:lnTo>
                <a:lnTo>
                  <a:pt x="7815" y="293077"/>
                </a:lnTo>
                <a:cubicBezTo>
                  <a:pt x="6512" y="281354"/>
                  <a:pt x="5700" y="269566"/>
                  <a:pt x="3907" y="257908"/>
                </a:cubicBezTo>
                <a:cubicBezTo>
                  <a:pt x="3090" y="252600"/>
                  <a:pt x="0" y="247648"/>
                  <a:pt x="0" y="242277"/>
                </a:cubicBezTo>
                <a:cubicBezTo>
                  <a:pt x="0" y="213591"/>
                  <a:pt x="851" y="184831"/>
                  <a:pt x="3907" y="156308"/>
                </a:cubicBezTo>
                <a:cubicBezTo>
                  <a:pt x="6062" y="136194"/>
                  <a:pt x="8951" y="135634"/>
                  <a:pt x="19538" y="125046"/>
                </a:cubicBezTo>
                <a:cubicBezTo>
                  <a:pt x="20841" y="91179"/>
                  <a:pt x="21114" y="57257"/>
                  <a:pt x="23446" y="23446"/>
                </a:cubicBezTo>
                <a:cubicBezTo>
                  <a:pt x="24112" y="13790"/>
                  <a:pt x="29315" y="6570"/>
                  <a:pt x="39077" y="3908"/>
                </a:cubicBezTo>
                <a:cubicBezTo>
                  <a:pt x="49208" y="1145"/>
                  <a:pt x="59918" y="1303"/>
                  <a:pt x="70338" y="0"/>
                </a:cubicBezTo>
                <a:cubicBezTo>
                  <a:pt x="91179" y="1303"/>
                  <a:pt x="112263" y="475"/>
                  <a:pt x="132861" y="3908"/>
                </a:cubicBezTo>
                <a:cubicBezTo>
                  <a:pt x="136495" y="4514"/>
                  <a:pt x="137382" y="10075"/>
                  <a:pt x="140677" y="11723"/>
                </a:cubicBezTo>
                <a:cubicBezTo>
                  <a:pt x="196480" y="39624"/>
                  <a:pt x="141362" y="4366"/>
                  <a:pt x="175846" y="27354"/>
                </a:cubicBezTo>
                <a:cubicBezTo>
                  <a:pt x="180230" y="40509"/>
                  <a:pt x="179841" y="41184"/>
                  <a:pt x="187569" y="54708"/>
                </a:cubicBezTo>
                <a:cubicBezTo>
                  <a:pt x="189899" y="58786"/>
                  <a:pt x="192291" y="62897"/>
                  <a:pt x="195384" y="66431"/>
                </a:cubicBezTo>
                <a:cubicBezTo>
                  <a:pt x="211384" y="84716"/>
                  <a:pt x="210758" y="83192"/>
                  <a:pt x="226646" y="93785"/>
                </a:cubicBezTo>
                <a:cubicBezTo>
                  <a:pt x="229251" y="97693"/>
                  <a:pt x="231527" y="101841"/>
                  <a:pt x="234461" y="105508"/>
                </a:cubicBezTo>
                <a:cubicBezTo>
                  <a:pt x="236763" y="108385"/>
                  <a:pt x="240381" y="110164"/>
                  <a:pt x="242277" y="113323"/>
                </a:cubicBezTo>
                <a:cubicBezTo>
                  <a:pt x="244396" y="116855"/>
                  <a:pt x="244882" y="121138"/>
                  <a:pt x="246184" y="125046"/>
                </a:cubicBezTo>
                <a:cubicBezTo>
                  <a:pt x="223533" y="132597"/>
                  <a:pt x="224513" y="128387"/>
                  <a:pt x="211015" y="144585"/>
                </a:cubicBezTo>
                <a:cubicBezTo>
                  <a:pt x="208008" y="148193"/>
                  <a:pt x="206256" y="152742"/>
                  <a:pt x="203200" y="156308"/>
                </a:cubicBezTo>
                <a:cubicBezTo>
                  <a:pt x="198405" y="161903"/>
                  <a:pt x="187569" y="171939"/>
                  <a:pt x="187569" y="171939"/>
                </a:cubicBezTo>
                <a:cubicBezTo>
                  <a:pt x="177930" y="210488"/>
                  <a:pt x="190776" y="170500"/>
                  <a:pt x="175846" y="195385"/>
                </a:cubicBezTo>
                <a:cubicBezTo>
                  <a:pt x="173727" y="198917"/>
                  <a:pt x="173070" y="203147"/>
                  <a:pt x="171938" y="207108"/>
                </a:cubicBezTo>
                <a:cubicBezTo>
                  <a:pt x="170462" y="212272"/>
                  <a:pt x="171009" y="218270"/>
                  <a:pt x="168030" y="222739"/>
                </a:cubicBezTo>
                <a:cubicBezTo>
                  <a:pt x="165425" y="226647"/>
                  <a:pt x="160215" y="227949"/>
                  <a:pt x="156307" y="230554"/>
                </a:cubicBezTo>
                <a:cubicBezTo>
                  <a:pt x="153702" y="234462"/>
                  <a:pt x="151813" y="238956"/>
                  <a:pt x="148492" y="242277"/>
                </a:cubicBezTo>
                <a:cubicBezTo>
                  <a:pt x="135826" y="254943"/>
                  <a:pt x="123997" y="251689"/>
                  <a:pt x="105507" y="254000"/>
                </a:cubicBezTo>
                <a:cubicBezTo>
                  <a:pt x="100297" y="255303"/>
                  <a:pt x="94431" y="255062"/>
                  <a:pt x="89877" y="257908"/>
                </a:cubicBezTo>
                <a:cubicBezTo>
                  <a:pt x="83629" y="261813"/>
                  <a:pt x="79456" y="268329"/>
                  <a:pt x="74246" y="273539"/>
                </a:cubicBezTo>
                <a:cubicBezTo>
                  <a:pt x="71641" y="276144"/>
                  <a:pt x="68474" y="278288"/>
                  <a:pt x="66430" y="281354"/>
                </a:cubicBezTo>
                <a:cubicBezTo>
                  <a:pt x="59280" y="292079"/>
                  <a:pt x="53314" y="304351"/>
                  <a:pt x="42984" y="312615"/>
                </a:cubicBezTo>
                <a:cubicBezTo>
                  <a:pt x="39317" y="315549"/>
                  <a:pt x="35717" y="318946"/>
                  <a:pt x="31261" y="320431"/>
                </a:cubicBezTo>
                <a:cubicBezTo>
                  <a:pt x="27554" y="321667"/>
                  <a:pt x="23446" y="320431"/>
                  <a:pt x="19538" y="328246"/>
                </a:cubicBezTo>
                <a:close/>
              </a:path>
            </a:pathLst>
          </a:custGeom>
          <a:solidFill>
            <a:srgbClr val="FFC000"/>
          </a:solidFill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носка 1 28"/>
          <p:cNvSpPr/>
          <p:nvPr/>
        </p:nvSpPr>
        <p:spPr>
          <a:xfrm>
            <a:off x="3428992" y="4500570"/>
            <a:ext cx="1000132" cy="214314"/>
          </a:xfrm>
          <a:prstGeom prst="borderCallout1">
            <a:avLst>
              <a:gd name="adj1" fmla="val 101712"/>
              <a:gd name="adj2" fmla="val 71862"/>
              <a:gd name="adj3" fmla="val 174495"/>
              <a:gd name="adj4" fmla="val 1177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Ботсвана</a:t>
            </a:r>
            <a:endParaRPr lang="ru-RU" sz="1600" dirty="0"/>
          </a:p>
        </p:txBody>
      </p:sp>
      <p:sp>
        <p:nvSpPr>
          <p:cNvPr id="30" name="Полилиния 29"/>
          <p:cNvSpPr/>
          <p:nvPr/>
        </p:nvSpPr>
        <p:spPr>
          <a:xfrm>
            <a:off x="5120691" y="2088715"/>
            <a:ext cx="1005372" cy="475989"/>
          </a:xfrm>
          <a:custGeom>
            <a:avLst/>
            <a:gdLst>
              <a:gd name="connsiteX0" fmla="*/ 87005 w 1005372"/>
              <a:gd name="connsiteY0" fmla="*/ 313151 h 475989"/>
              <a:gd name="connsiteX1" fmla="*/ 77610 w 1005372"/>
              <a:gd name="connsiteY1" fmla="*/ 310019 h 475989"/>
              <a:gd name="connsiteX2" fmla="*/ 58821 w 1005372"/>
              <a:gd name="connsiteY2" fmla="*/ 294362 h 475989"/>
              <a:gd name="connsiteX3" fmla="*/ 49427 w 1005372"/>
              <a:gd name="connsiteY3" fmla="*/ 275573 h 475989"/>
              <a:gd name="connsiteX4" fmla="*/ 40032 w 1005372"/>
              <a:gd name="connsiteY4" fmla="*/ 266178 h 475989"/>
              <a:gd name="connsiteX5" fmla="*/ 33769 w 1005372"/>
              <a:gd name="connsiteY5" fmla="*/ 256784 h 475989"/>
              <a:gd name="connsiteX6" fmla="*/ 24375 w 1005372"/>
              <a:gd name="connsiteY6" fmla="*/ 253652 h 475989"/>
              <a:gd name="connsiteX7" fmla="*/ 14980 w 1005372"/>
              <a:gd name="connsiteY7" fmla="*/ 247389 h 475989"/>
              <a:gd name="connsiteX8" fmla="*/ 8717 w 1005372"/>
              <a:gd name="connsiteY8" fmla="*/ 237995 h 475989"/>
              <a:gd name="connsiteX9" fmla="*/ 8717 w 1005372"/>
              <a:gd name="connsiteY9" fmla="*/ 175364 h 475989"/>
              <a:gd name="connsiteX10" fmla="*/ 27506 w 1005372"/>
              <a:gd name="connsiteY10" fmla="*/ 172233 h 475989"/>
              <a:gd name="connsiteX11" fmla="*/ 33769 w 1005372"/>
              <a:gd name="connsiteY11" fmla="*/ 162838 h 475989"/>
              <a:gd name="connsiteX12" fmla="*/ 43164 w 1005372"/>
              <a:gd name="connsiteY12" fmla="*/ 144049 h 475989"/>
              <a:gd name="connsiteX13" fmla="*/ 61953 w 1005372"/>
              <a:gd name="connsiteY13" fmla="*/ 137786 h 475989"/>
              <a:gd name="connsiteX14" fmla="*/ 71347 w 1005372"/>
              <a:gd name="connsiteY14" fmla="*/ 134655 h 475989"/>
              <a:gd name="connsiteX15" fmla="*/ 80742 w 1005372"/>
              <a:gd name="connsiteY15" fmla="*/ 128392 h 475989"/>
              <a:gd name="connsiteX16" fmla="*/ 130846 w 1005372"/>
              <a:gd name="connsiteY16" fmla="*/ 122129 h 475989"/>
              <a:gd name="connsiteX17" fmla="*/ 165293 w 1005372"/>
              <a:gd name="connsiteY17" fmla="*/ 128392 h 475989"/>
              <a:gd name="connsiteX18" fmla="*/ 174687 w 1005372"/>
              <a:gd name="connsiteY18" fmla="*/ 134655 h 475989"/>
              <a:gd name="connsiteX19" fmla="*/ 180950 w 1005372"/>
              <a:gd name="connsiteY19" fmla="*/ 144049 h 475989"/>
              <a:gd name="connsiteX20" fmla="*/ 224791 w 1005372"/>
              <a:gd name="connsiteY20" fmla="*/ 150312 h 475989"/>
              <a:gd name="connsiteX21" fmla="*/ 234186 w 1005372"/>
              <a:gd name="connsiteY21" fmla="*/ 140918 h 475989"/>
              <a:gd name="connsiteX22" fmla="*/ 287421 w 1005372"/>
              <a:gd name="connsiteY22" fmla="*/ 147181 h 475989"/>
              <a:gd name="connsiteX23" fmla="*/ 321868 w 1005372"/>
              <a:gd name="connsiteY23" fmla="*/ 150312 h 475989"/>
              <a:gd name="connsiteX24" fmla="*/ 324999 w 1005372"/>
              <a:gd name="connsiteY24" fmla="*/ 137786 h 475989"/>
              <a:gd name="connsiteX25" fmla="*/ 321868 w 1005372"/>
              <a:gd name="connsiteY25" fmla="*/ 106471 h 475989"/>
              <a:gd name="connsiteX26" fmla="*/ 315605 w 1005372"/>
              <a:gd name="connsiteY26" fmla="*/ 87682 h 475989"/>
              <a:gd name="connsiteX27" fmla="*/ 312473 w 1005372"/>
              <a:gd name="connsiteY27" fmla="*/ 75156 h 475989"/>
              <a:gd name="connsiteX28" fmla="*/ 324999 w 1005372"/>
              <a:gd name="connsiteY28" fmla="*/ 43841 h 475989"/>
              <a:gd name="connsiteX29" fmla="*/ 334394 w 1005372"/>
              <a:gd name="connsiteY29" fmla="*/ 40710 h 475989"/>
              <a:gd name="connsiteX30" fmla="*/ 343788 w 1005372"/>
              <a:gd name="connsiteY30" fmla="*/ 34447 h 475989"/>
              <a:gd name="connsiteX31" fmla="*/ 359446 w 1005372"/>
              <a:gd name="connsiteY31" fmla="*/ 31315 h 475989"/>
              <a:gd name="connsiteX32" fmla="*/ 443997 w 1005372"/>
              <a:gd name="connsiteY32" fmla="*/ 28184 h 475989"/>
              <a:gd name="connsiteX33" fmla="*/ 478443 w 1005372"/>
              <a:gd name="connsiteY33" fmla="*/ 12526 h 475989"/>
              <a:gd name="connsiteX34" fmla="*/ 487838 w 1005372"/>
              <a:gd name="connsiteY34" fmla="*/ 6263 h 475989"/>
              <a:gd name="connsiteX35" fmla="*/ 497232 w 1005372"/>
              <a:gd name="connsiteY35" fmla="*/ 0 h 475989"/>
              <a:gd name="connsiteX36" fmla="*/ 525416 w 1005372"/>
              <a:gd name="connsiteY36" fmla="*/ 6263 h 475989"/>
              <a:gd name="connsiteX37" fmla="*/ 534810 w 1005372"/>
              <a:gd name="connsiteY37" fmla="*/ 9395 h 475989"/>
              <a:gd name="connsiteX38" fmla="*/ 562994 w 1005372"/>
              <a:gd name="connsiteY38" fmla="*/ 25052 h 475989"/>
              <a:gd name="connsiteX39" fmla="*/ 572388 w 1005372"/>
              <a:gd name="connsiteY39" fmla="*/ 31315 h 475989"/>
              <a:gd name="connsiteX40" fmla="*/ 581783 w 1005372"/>
              <a:gd name="connsiteY40" fmla="*/ 40710 h 475989"/>
              <a:gd name="connsiteX41" fmla="*/ 594309 w 1005372"/>
              <a:gd name="connsiteY41" fmla="*/ 46973 h 475989"/>
              <a:gd name="connsiteX42" fmla="*/ 603704 w 1005372"/>
              <a:gd name="connsiteY42" fmla="*/ 53236 h 475989"/>
              <a:gd name="connsiteX43" fmla="*/ 644413 w 1005372"/>
              <a:gd name="connsiteY43" fmla="*/ 37578 h 475989"/>
              <a:gd name="connsiteX44" fmla="*/ 653808 w 1005372"/>
              <a:gd name="connsiteY44" fmla="*/ 31315 h 475989"/>
              <a:gd name="connsiteX45" fmla="*/ 666334 w 1005372"/>
              <a:gd name="connsiteY45" fmla="*/ 37578 h 475989"/>
              <a:gd name="connsiteX46" fmla="*/ 669465 w 1005372"/>
              <a:gd name="connsiteY46" fmla="*/ 46973 h 475989"/>
              <a:gd name="connsiteX47" fmla="*/ 681991 w 1005372"/>
              <a:gd name="connsiteY47" fmla="*/ 56367 h 475989"/>
              <a:gd name="connsiteX48" fmla="*/ 697649 w 1005372"/>
              <a:gd name="connsiteY48" fmla="*/ 75156 h 475989"/>
              <a:gd name="connsiteX49" fmla="*/ 707043 w 1005372"/>
              <a:gd name="connsiteY49" fmla="*/ 81419 h 475989"/>
              <a:gd name="connsiteX50" fmla="*/ 725832 w 1005372"/>
              <a:gd name="connsiteY50" fmla="*/ 100208 h 475989"/>
              <a:gd name="connsiteX51" fmla="*/ 735227 w 1005372"/>
              <a:gd name="connsiteY51" fmla="*/ 106471 h 475989"/>
              <a:gd name="connsiteX52" fmla="*/ 754016 w 1005372"/>
              <a:gd name="connsiteY52" fmla="*/ 118997 h 475989"/>
              <a:gd name="connsiteX53" fmla="*/ 760279 w 1005372"/>
              <a:gd name="connsiteY53" fmla="*/ 128392 h 475989"/>
              <a:gd name="connsiteX54" fmla="*/ 779068 w 1005372"/>
              <a:gd name="connsiteY54" fmla="*/ 134655 h 475989"/>
              <a:gd name="connsiteX55" fmla="*/ 819777 w 1005372"/>
              <a:gd name="connsiteY55" fmla="*/ 144049 h 475989"/>
              <a:gd name="connsiteX56" fmla="*/ 857356 w 1005372"/>
              <a:gd name="connsiteY56" fmla="*/ 147181 h 475989"/>
              <a:gd name="connsiteX57" fmla="*/ 873013 w 1005372"/>
              <a:gd name="connsiteY57" fmla="*/ 150312 h 475989"/>
              <a:gd name="connsiteX58" fmla="*/ 891802 w 1005372"/>
              <a:gd name="connsiteY58" fmla="*/ 156575 h 475989"/>
              <a:gd name="connsiteX59" fmla="*/ 910591 w 1005372"/>
              <a:gd name="connsiteY59" fmla="*/ 172233 h 475989"/>
              <a:gd name="connsiteX60" fmla="*/ 929380 w 1005372"/>
              <a:gd name="connsiteY60" fmla="*/ 187890 h 475989"/>
              <a:gd name="connsiteX61" fmla="*/ 935643 w 1005372"/>
              <a:gd name="connsiteY61" fmla="*/ 197285 h 475989"/>
              <a:gd name="connsiteX62" fmla="*/ 938775 w 1005372"/>
              <a:gd name="connsiteY62" fmla="*/ 206680 h 475989"/>
              <a:gd name="connsiteX63" fmla="*/ 948169 w 1005372"/>
              <a:gd name="connsiteY63" fmla="*/ 216074 h 475989"/>
              <a:gd name="connsiteX64" fmla="*/ 954432 w 1005372"/>
              <a:gd name="connsiteY64" fmla="*/ 225469 h 475989"/>
              <a:gd name="connsiteX65" fmla="*/ 973221 w 1005372"/>
              <a:gd name="connsiteY65" fmla="*/ 234863 h 475989"/>
              <a:gd name="connsiteX66" fmla="*/ 1001405 w 1005372"/>
              <a:gd name="connsiteY66" fmla="*/ 228600 h 475989"/>
              <a:gd name="connsiteX67" fmla="*/ 998273 w 1005372"/>
              <a:gd name="connsiteY67" fmla="*/ 247389 h 475989"/>
              <a:gd name="connsiteX68" fmla="*/ 995142 w 1005372"/>
              <a:gd name="connsiteY68" fmla="*/ 256784 h 475989"/>
              <a:gd name="connsiteX69" fmla="*/ 985747 w 1005372"/>
              <a:gd name="connsiteY69" fmla="*/ 259915 h 475989"/>
              <a:gd name="connsiteX70" fmla="*/ 970090 w 1005372"/>
              <a:gd name="connsiteY70" fmla="*/ 272441 h 475989"/>
              <a:gd name="connsiteX71" fmla="*/ 960695 w 1005372"/>
              <a:gd name="connsiteY71" fmla="*/ 281836 h 475989"/>
              <a:gd name="connsiteX72" fmla="*/ 954432 w 1005372"/>
              <a:gd name="connsiteY72" fmla="*/ 291230 h 475989"/>
              <a:gd name="connsiteX73" fmla="*/ 945038 w 1005372"/>
              <a:gd name="connsiteY73" fmla="*/ 294362 h 475989"/>
              <a:gd name="connsiteX74" fmla="*/ 935643 w 1005372"/>
              <a:gd name="connsiteY74" fmla="*/ 291230 h 475989"/>
              <a:gd name="connsiteX75" fmla="*/ 919986 w 1005372"/>
              <a:gd name="connsiteY75" fmla="*/ 306888 h 475989"/>
              <a:gd name="connsiteX76" fmla="*/ 916854 w 1005372"/>
              <a:gd name="connsiteY76" fmla="*/ 322545 h 475989"/>
              <a:gd name="connsiteX77" fmla="*/ 910591 w 1005372"/>
              <a:gd name="connsiteY77" fmla="*/ 363255 h 475989"/>
              <a:gd name="connsiteX78" fmla="*/ 901197 w 1005372"/>
              <a:gd name="connsiteY78" fmla="*/ 366386 h 475989"/>
              <a:gd name="connsiteX79" fmla="*/ 876145 w 1005372"/>
              <a:gd name="connsiteY79" fmla="*/ 366386 h 475989"/>
              <a:gd name="connsiteX80" fmla="*/ 866750 w 1005372"/>
              <a:gd name="connsiteY80" fmla="*/ 375781 h 475989"/>
              <a:gd name="connsiteX81" fmla="*/ 882408 w 1005372"/>
              <a:gd name="connsiteY81" fmla="*/ 419622 h 475989"/>
              <a:gd name="connsiteX82" fmla="*/ 891802 w 1005372"/>
              <a:gd name="connsiteY82" fmla="*/ 425885 h 475989"/>
              <a:gd name="connsiteX83" fmla="*/ 894934 w 1005372"/>
              <a:gd name="connsiteY83" fmla="*/ 438411 h 475989"/>
              <a:gd name="connsiteX84" fmla="*/ 863619 w 1005372"/>
              <a:gd name="connsiteY84" fmla="*/ 444674 h 475989"/>
              <a:gd name="connsiteX85" fmla="*/ 841698 w 1005372"/>
              <a:gd name="connsiteY85" fmla="*/ 438411 h 475989"/>
              <a:gd name="connsiteX86" fmla="*/ 800988 w 1005372"/>
              <a:gd name="connsiteY86" fmla="*/ 429017 h 475989"/>
              <a:gd name="connsiteX87" fmla="*/ 769673 w 1005372"/>
              <a:gd name="connsiteY87" fmla="*/ 419622 h 475989"/>
              <a:gd name="connsiteX88" fmla="*/ 732095 w 1005372"/>
              <a:gd name="connsiteY88" fmla="*/ 422753 h 475989"/>
              <a:gd name="connsiteX89" fmla="*/ 713306 w 1005372"/>
              <a:gd name="connsiteY89" fmla="*/ 425885 h 475989"/>
              <a:gd name="connsiteX90" fmla="*/ 694517 w 1005372"/>
              <a:gd name="connsiteY90" fmla="*/ 438411 h 475989"/>
              <a:gd name="connsiteX91" fmla="*/ 669465 w 1005372"/>
              <a:gd name="connsiteY91" fmla="*/ 444674 h 475989"/>
              <a:gd name="connsiteX92" fmla="*/ 641282 w 1005372"/>
              <a:gd name="connsiteY92" fmla="*/ 460332 h 475989"/>
              <a:gd name="connsiteX93" fmla="*/ 631887 w 1005372"/>
              <a:gd name="connsiteY93" fmla="*/ 466595 h 475989"/>
              <a:gd name="connsiteX94" fmla="*/ 600572 w 1005372"/>
              <a:gd name="connsiteY94" fmla="*/ 475989 h 475989"/>
              <a:gd name="connsiteX95" fmla="*/ 578651 w 1005372"/>
              <a:gd name="connsiteY95" fmla="*/ 472858 h 475989"/>
              <a:gd name="connsiteX96" fmla="*/ 556731 w 1005372"/>
              <a:gd name="connsiteY96" fmla="*/ 457200 h 475989"/>
              <a:gd name="connsiteX97" fmla="*/ 550468 w 1005372"/>
              <a:gd name="connsiteY97" fmla="*/ 435280 h 475989"/>
              <a:gd name="connsiteX98" fmla="*/ 544205 w 1005372"/>
              <a:gd name="connsiteY98" fmla="*/ 416490 h 475989"/>
              <a:gd name="connsiteX99" fmla="*/ 525416 w 1005372"/>
              <a:gd name="connsiteY99" fmla="*/ 407096 h 475989"/>
              <a:gd name="connsiteX100" fmla="*/ 516021 w 1005372"/>
              <a:gd name="connsiteY100" fmla="*/ 400833 h 475989"/>
              <a:gd name="connsiteX101" fmla="*/ 465917 w 1005372"/>
              <a:gd name="connsiteY101" fmla="*/ 400833 h 475989"/>
              <a:gd name="connsiteX102" fmla="*/ 403287 w 1005372"/>
              <a:gd name="connsiteY102" fmla="*/ 397701 h 475989"/>
              <a:gd name="connsiteX103" fmla="*/ 400156 w 1005372"/>
              <a:gd name="connsiteY103" fmla="*/ 363255 h 475989"/>
              <a:gd name="connsiteX104" fmla="*/ 393893 w 1005372"/>
              <a:gd name="connsiteY104" fmla="*/ 331940 h 475989"/>
              <a:gd name="connsiteX105" fmla="*/ 384498 w 1005372"/>
              <a:gd name="connsiteY105" fmla="*/ 325677 h 475989"/>
              <a:gd name="connsiteX106" fmla="*/ 362577 w 1005372"/>
              <a:gd name="connsiteY106" fmla="*/ 319414 h 475989"/>
              <a:gd name="connsiteX107" fmla="*/ 306210 w 1005372"/>
              <a:gd name="connsiteY107" fmla="*/ 322545 h 475989"/>
              <a:gd name="connsiteX108" fmla="*/ 287421 w 1005372"/>
              <a:gd name="connsiteY108" fmla="*/ 328808 h 475989"/>
              <a:gd name="connsiteX109" fmla="*/ 274895 w 1005372"/>
              <a:gd name="connsiteY109" fmla="*/ 356992 h 475989"/>
              <a:gd name="connsiteX110" fmla="*/ 265501 w 1005372"/>
              <a:gd name="connsiteY110" fmla="*/ 410227 h 475989"/>
              <a:gd name="connsiteX111" fmla="*/ 256106 w 1005372"/>
              <a:gd name="connsiteY111" fmla="*/ 435280 h 475989"/>
              <a:gd name="connsiteX112" fmla="*/ 252975 w 1005372"/>
              <a:gd name="connsiteY112" fmla="*/ 444674 h 475989"/>
              <a:gd name="connsiteX113" fmla="*/ 243580 w 1005372"/>
              <a:gd name="connsiteY113" fmla="*/ 447806 h 475989"/>
              <a:gd name="connsiteX114" fmla="*/ 234186 w 1005372"/>
              <a:gd name="connsiteY114" fmla="*/ 454069 h 475989"/>
              <a:gd name="connsiteX115" fmla="*/ 184082 w 1005372"/>
              <a:gd name="connsiteY115" fmla="*/ 447806 h 475989"/>
              <a:gd name="connsiteX116" fmla="*/ 180950 w 1005372"/>
              <a:gd name="connsiteY116" fmla="*/ 438411 h 475989"/>
              <a:gd name="connsiteX117" fmla="*/ 171556 w 1005372"/>
              <a:gd name="connsiteY117" fmla="*/ 432148 h 475989"/>
              <a:gd name="connsiteX118" fmla="*/ 155898 w 1005372"/>
              <a:gd name="connsiteY118" fmla="*/ 403964 h 475989"/>
              <a:gd name="connsiteX119" fmla="*/ 149635 w 1005372"/>
              <a:gd name="connsiteY119" fmla="*/ 394570 h 475989"/>
              <a:gd name="connsiteX120" fmla="*/ 140241 w 1005372"/>
              <a:gd name="connsiteY120" fmla="*/ 388307 h 475989"/>
              <a:gd name="connsiteX121" fmla="*/ 159030 w 1005372"/>
              <a:gd name="connsiteY121" fmla="*/ 375781 h 475989"/>
              <a:gd name="connsiteX122" fmla="*/ 168424 w 1005372"/>
              <a:gd name="connsiteY122" fmla="*/ 372649 h 475989"/>
              <a:gd name="connsiteX123" fmla="*/ 177819 w 1005372"/>
              <a:gd name="connsiteY123" fmla="*/ 366386 h 475989"/>
              <a:gd name="connsiteX124" fmla="*/ 212265 w 1005372"/>
              <a:gd name="connsiteY124" fmla="*/ 360123 h 475989"/>
              <a:gd name="connsiteX125" fmla="*/ 212265 w 1005372"/>
              <a:gd name="connsiteY125" fmla="*/ 319414 h 475989"/>
              <a:gd name="connsiteX126" fmla="*/ 206002 w 1005372"/>
              <a:gd name="connsiteY126" fmla="*/ 310019 h 475989"/>
              <a:gd name="connsiteX127" fmla="*/ 190345 w 1005372"/>
              <a:gd name="connsiteY127" fmla="*/ 288099 h 475989"/>
              <a:gd name="connsiteX128" fmla="*/ 96399 w 1005372"/>
              <a:gd name="connsiteY128" fmla="*/ 291230 h 475989"/>
              <a:gd name="connsiteX129" fmla="*/ 87005 w 1005372"/>
              <a:gd name="connsiteY129" fmla="*/ 313151 h 47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05372" h="475989">
                <a:moveTo>
                  <a:pt x="87005" y="313151"/>
                </a:moveTo>
                <a:cubicBezTo>
                  <a:pt x="83874" y="316282"/>
                  <a:pt x="80563" y="311495"/>
                  <a:pt x="77610" y="310019"/>
                </a:cubicBezTo>
                <a:cubicBezTo>
                  <a:pt x="68892" y="305660"/>
                  <a:pt x="65746" y="301286"/>
                  <a:pt x="58821" y="294362"/>
                </a:cubicBezTo>
                <a:cubicBezTo>
                  <a:pt x="55683" y="284945"/>
                  <a:pt x="56173" y="283668"/>
                  <a:pt x="49427" y="275573"/>
                </a:cubicBezTo>
                <a:cubicBezTo>
                  <a:pt x="46592" y="272171"/>
                  <a:pt x="42867" y="269580"/>
                  <a:pt x="40032" y="266178"/>
                </a:cubicBezTo>
                <a:cubicBezTo>
                  <a:pt x="37623" y="263287"/>
                  <a:pt x="36708" y="259135"/>
                  <a:pt x="33769" y="256784"/>
                </a:cubicBezTo>
                <a:cubicBezTo>
                  <a:pt x="31192" y="254722"/>
                  <a:pt x="27327" y="255128"/>
                  <a:pt x="24375" y="253652"/>
                </a:cubicBezTo>
                <a:cubicBezTo>
                  <a:pt x="21009" y="251969"/>
                  <a:pt x="18112" y="249477"/>
                  <a:pt x="14980" y="247389"/>
                </a:cubicBezTo>
                <a:cubicBezTo>
                  <a:pt x="12892" y="244258"/>
                  <a:pt x="10400" y="241361"/>
                  <a:pt x="8717" y="237995"/>
                </a:cubicBezTo>
                <a:cubicBezTo>
                  <a:pt x="0" y="220559"/>
                  <a:pt x="5210" y="184381"/>
                  <a:pt x="8717" y="175364"/>
                </a:cubicBezTo>
                <a:cubicBezTo>
                  <a:pt x="11018" y="169446"/>
                  <a:pt x="21243" y="173277"/>
                  <a:pt x="27506" y="172233"/>
                </a:cubicBezTo>
                <a:cubicBezTo>
                  <a:pt x="29594" y="169101"/>
                  <a:pt x="32086" y="166204"/>
                  <a:pt x="33769" y="162838"/>
                </a:cubicBezTo>
                <a:cubicBezTo>
                  <a:pt x="36716" y="156945"/>
                  <a:pt x="36639" y="148127"/>
                  <a:pt x="43164" y="144049"/>
                </a:cubicBezTo>
                <a:cubicBezTo>
                  <a:pt x="48762" y="140550"/>
                  <a:pt x="55690" y="139874"/>
                  <a:pt x="61953" y="137786"/>
                </a:cubicBezTo>
                <a:lnTo>
                  <a:pt x="71347" y="134655"/>
                </a:lnTo>
                <a:cubicBezTo>
                  <a:pt x="74479" y="132567"/>
                  <a:pt x="77171" y="129582"/>
                  <a:pt x="80742" y="128392"/>
                </a:cubicBezTo>
                <a:cubicBezTo>
                  <a:pt x="89071" y="125616"/>
                  <a:pt x="127591" y="122454"/>
                  <a:pt x="130846" y="122129"/>
                </a:cubicBezTo>
                <a:cubicBezTo>
                  <a:pt x="139486" y="123209"/>
                  <a:pt x="155637" y="123564"/>
                  <a:pt x="165293" y="128392"/>
                </a:cubicBezTo>
                <a:cubicBezTo>
                  <a:pt x="168659" y="130075"/>
                  <a:pt x="171556" y="132567"/>
                  <a:pt x="174687" y="134655"/>
                </a:cubicBezTo>
                <a:cubicBezTo>
                  <a:pt x="176775" y="137786"/>
                  <a:pt x="179267" y="140683"/>
                  <a:pt x="180950" y="144049"/>
                </a:cubicBezTo>
                <a:cubicBezTo>
                  <a:pt x="191966" y="166080"/>
                  <a:pt x="166032" y="154833"/>
                  <a:pt x="224791" y="150312"/>
                </a:cubicBezTo>
                <a:cubicBezTo>
                  <a:pt x="227923" y="147181"/>
                  <a:pt x="229788" y="141435"/>
                  <a:pt x="234186" y="140918"/>
                </a:cubicBezTo>
                <a:cubicBezTo>
                  <a:pt x="322735" y="130501"/>
                  <a:pt x="254797" y="142520"/>
                  <a:pt x="287421" y="147181"/>
                </a:cubicBezTo>
                <a:cubicBezTo>
                  <a:pt x="298835" y="148812"/>
                  <a:pt x="310386" y="149268"/>
                  <a:pt x="321868" y="150312"/>
                </a:cubicBezTo>
                <a:cubicBezTo>
                  <a:pt x="322912" y="146137"/>
                  <a:pt x="324999" y="142090"/>
                  <a:pt x="324999" y="137786"/>
                </a:cubicBezTo>
                <a:cubicBezTo>
                  <a:pt x="324999" y="127296"/>
                  <a:pt x="323801" y="116782"/>
                  <a:pt x="321868" y="106471"/>
                </a:cubicBezTo>
                <a:cubicBezTo>
                  <a:pt x="320651" y="99982"/>
                  <a:pt x="317206" y="94087"/>
                  <a:pt x="315605" y="87682"/>
                </a:cubicBezTo>
                <a:lnTo>
                  <a:pt x="312473" y="75156"/>
                </a:lnTo>
                <a:cubicBezTo>
                  <a:pt x="315257" y="52890"/>
                  <a:pt x="308967" y="51856"/>
                  <a:pt x="324999" y="43841"/>
                </a:cubicBezTo>
                <a:cubicBezTo>
                  <a:pt x="327952" y="42365"/>
                  <a:pt x="331262" y="41754"/>
                  <a:pt x="334394" y="40710"/>
                </a:cubicBezTo>
                <a:cubicBezTo>
                  <a:pt x="337525" y="38622"/>
                  <a:pt x="340264" y="35768"/>
                  <a:pt x="343788" y="34447"/>
                </a:cubicBezTo>
                <a:cubicBezTo>
                  <a:pt x="348772" y="32578"/>
                  <a:pt x="354134" y="31647"/>
                  <a:pt x="359446" y="31315"/>
                </a:cubicBezTo>
                <a:cubicBezTo>
                  <a:pt x="387594" y="29556"/>
                  <a:pt x="415813" y="29228"/>
                  <a:pt x="443997" y="28184"/>
                </a:cubicBezTo>
                <a:cubicBezTo>
                  <a:pt x="467035" y="23575"/>
                  <a:pt x="455225" y="28004"/>
                  <a:pt x="478443" y="12526"/>
                </a:cubicBezTo>
                <a:lnTo>
                  <a:pt x="487838" y="6263"/>
                </a:lnTo>
                <a:lnTo>
                  <a:pt x="497232" y="0"/>
                </a:lnTo>
                <a:cubicBezTo>
                  <a:pt x="507981" y="2150"/>
                  <a:pt x="515108" y="3318"/>
                  <a:pt x="525416" y="6263"/>
                </a:cubicBezTo>
                <a:cubicBezTo>
                  <a:pt x="528590" y="7170"/>
                  <a:pt x="531925" y="7792"/>
                  <a:pt x="534810" y="9395"/>
                </a:cubicBezTo>
                <a:cubicBezTo>
                  <a:pt x="567106" y="27338"/>
                  <a:pt x="541739" y="17969"/>
                  <a:pt x="562994" y="25052"/>
                </a:cubicBezTo>
                <a:cubicBezTo>
                  <a:pt x="566125" y="27140"/>
                  <a:pt x="569497" y="28906"/>
                  <a:pt x="572388" y="31315"/>
                </a:cubicBezTo>
                <a:cubicBezTo>
                  <a:pt x="575790" y="34150"/>
                  <a:pt x="578179" y="38136"/>
                  <a:pt x="581783" y="40710"/>
                </a:cubicBezTo>
                <a:cubicBezTo>
                  <a:pt x="585582" y="43423"/>
                  <a:pt x="590256" y="44657"/>
                  <a:pt x="594309" y="46973"/>
                </a:cubicBezTo>
                <a:cubicBezTo>
                  <a:pt x="597577" y="48840"/>
                  <a:pt x="600572" y="51148"/>
                  <a:pt x="603704" y="53236"/>
                </a:cubicBezTo>
                <a:cubicBezTo>
                  <a:pt x="633076" y="49039"/>
                  <a:pt x="619482" y="54198"/>
                  <a:pt x="644413" y="37578"/>
                </a:cubicBezTo>
                <a:lnTo>
                  <a:pt x="653808" y="31315"/>
                </a:lnTo>
                <a:cubicBezTo>
                  <a:pt x="657983" y="33403"/>
                  <a:pt x="663033" y="34277"/>
                  <a:pt x="666334" y="37578"/>
                </a:cubicBezTo>
                <a:cubicBezTo>
                  <a:pt x="668668" y="39912"/>
                  <a:pt x="667352" y="44437"/>
                  <a:pt x="669465" y="46973"/>
                </a:cubicBezTo>
                <a:cubicBezTo>
                  <a:pt x="672806" y="50982"/>
                  <a:pt x="677816" y="53236"/>
                  <a:pt x="681991" y="56367"/>
                </a:cubicBezTo>
                <a:cubicBezTo>
                  <a:pt x="688150" y="65607"/>
                  <a:pt x="688605" y="67619"/>
                  <a:pt x="697649" y="75156"/>
                </a:cubicBezTo>
                <a:cubicBezTo>
                  <a:pt x="700540" y="77565"/>
                  <a:pt x="704230" y="78919"/>
                  <a:pt x="707043" y="81419"/>
                </a:cubicBezTo>
                <a:cubicBezTo>
                  <a:pt x="713663" y="87303"/>
                  <a:pt x="718462" y="95295"/>
                  <a:pt x="725832" y="100208"/>
                </a:cubicBezTo>
                <a:cubicBezTo>
                  <a:pt x="728964" y="102296"/>
                  <a:pt x="732336" y="104061"/>
                  <a:pt x="735227" y="106471"/>
                </a:cubicBezTo>
                <a:cubicBezTo>
                  <a:pt x="750865" y="119503"/>
                  <a:pt x="737505" y="113494"/>
                  <a:pt x="754016" y="118997"/>
                </a:cubicBezTo>
                <a:cubicBezTo>
                  <a:pt x="756104" y="122129"/>
                  <a:pt x="757087" y="126397"/>
                  <a:pt x="760279" y="128392"/>
                </a:cubicBezTo>
                <a:cubicBezTo>
                  <a:pt x="765877" y="131891"/>
                  <a:pt x="772805" y="132567"/>
                  <a:pt x="779068" y="134655"/>
                </a:cubicBezTo>
                <a:cubicBezTo>
                  <a:pt x="795097" y="139998"/>
                  <a:pt x="796396" y="140861"/>
                  <a:pt x="819777" y="144049"/>
                </a:cubicBezTo>
                <a:cubicBezTo>
                  <a:pt x="832231" y="145747"/>
                  <a:pt x="844830" y="146137"/>
                  <a:pt x="857356" y="147181"/>
                </a:cubicBezTo>
                <a:cubicBezTo>
                  <a:pt x="862575" y="148225"/>
                  <a:pt x="867878" y="148912"/>
                  <a:pt x="873013" y="150312"/>
                </a:cubicBezTo>
                <a:cubicBezTo>
                  <a:pt x="879382" y="152049"/>
                  <a:pt x="891802" y="156575"/>
                  <a:pt x="891802" y="156575"/>
                </a:cubicBezTo>
                <a:cubicBezTo>
                  <a:pt x="919241" y="184014"/>
                  <a:pt x="884440" y="150441"/>
                  <a:pt x="910591" y="172233"/>
                </a:cubicBezTo>
                <a:cubicBezTo>
                  <a:pt x="934702" y="192325"/>
                  <a:pt x="906057" y="172340"/>
                  <a:pt x="929380" y="187890"/>
                </a:cubicBezTo>
                <a:cubicBezTo>
                  <a:pt x="931468" y="191022"/>
                  <a:pt x="933960" y="193919"/>
                  <a:pt x="935643" y="197285"/>
                </a:cubicBezTo>
                <a:cubicBezTo>
                  <a:pt x="937119" y="200238"/>
                  <a:pt x="936944" y="203933"/>
                  <a:pt x="938775" y="206680"/>
                </a:cubicBezTo>
                <a:cubicBezTo>
                  <a:pt x="941231" y="210365"/>
                  <a:pt x="945334" y="212672"/>
                  <a:pt x="948169" y="216074"/>
                </a:cubicBezTo>
                <a:cubicBezTo>
                  <a:pt x="950578" y="218965"/>
                  <a:pt x="951771" y="222808"/>
                  <a:pt x="954432" y="225469"/>
                </a:cubicBezTo>
                <a:cubicBezTo>
                  <a:pt x="960502" y="231539"/>
                  <a:pt x="965580" y="232316"/>
                  <a:pt x="973221" y="234863"/>
                </a:cubicBezTo>
                <a:cubicBezTo>
                  <a:pt x="975373" y="234325"/>
                  <a:pt x="1000743" y="227773"/>
                  <a:pt x="1001405" y="228600"/>
                </a:cubicBezTo>
                <a:cubicBezTo>
                  <a:pt x="1005372" y="233558"/>
                  <a:pt x="999650" y="241191"/>
                  <a:pt x="998273" y="247389"/>
                </a:cubicBezTo>
                <a:cubicBezTo>
                  <a:pt x="997557" y="250611"/>
                  <a:pt x="997476" y="254450"/>
                  <a:pt x="995142" y="256784"/>
                </a:cubicBezTo>
                <a:cubicBezTo>
                  <a:pt x="992808" y="259118"/>
                  <a:pt x="988879" y="258871"/>
                  <a:pt x="985747" y="259915"/>
                </a:cubicBezTo>
                <a:cubicBezTo>
                  <a:pt x="971740" y="280927"/>
                  <a:pt x="988241" y="260341"/>
                  <a:pt x="970090" y="272441"/>
                </a:cubicBezTo>
                <a:cubicBezTo>
                  <a:pt x="966405" y="274898"/>
                  <a:pt x="963530" y="278434"/>
                  <a:pt x="960695" y="281836"/>
                </a:cubicBezTo>
                <a:cubicBezTo>
                  <a:pt x="958286" y="284727"/>
                  <a:pt x="957371" y="288879"/>
                  <a:pt x="954432" y="291230"/>
                </a:cubicBezTo>
                <a:cubicBezTo>
                  <a:pt x="951855" y="293292"/>
                  <a:pt x="948169" y="293318"/>
                  <a:pt x="945038" y="294362"/>
                </a:cubicBezTo>
                <a:cubicBezTo>
                  <a:pt x="941906" y="293318"/>
                  <a:pt x="938899" y="290687"/>
                  <a:pt x="935643" y="291230"/>
                </a:cubicBezTo>
                <a:cubicBezTo>
                  <a:pt x="927815" y="292535"/>
                  <a:pt x="923639" y="301408"/>
                  <a:pt x="919986" y="306888"/>
                </a:cubicBezTo>
                <a:cubicBezTo>
                  <a:pt x="918942" y="312107"/>
                  <a:pt x="917729" y="317295"/>
                  <a:pt x="916854" y="322545"/>
                </a:cubicBezTo>
                <a:cubicBezTo>
                  <a:pt x="914597" y="336088"/>
                  <a:pt x="915209" y="350325"/>
                  <a:pt x="910591" y="363255"/>
                </a:cubicBezTo>
                <a:cubicBezTo>
                  <a:pt x="909481" y="366363"/>
                  <a:pt x="904328" y="365342"/>
                  <a:pt x="901197" y="366386"/>
                </a:cubicBezTo>
                <a:cubicBezTo>
                  <a:pt x="890972" y="362978"/>
                  <a:pt x="888236" y="360341"/>
                  <a:pt x="876145" y="366386"/>
                </a:cubicBezTo>
                <a:cubicBezTo>
                  <a:pt x="872184" y="368367"/>
                  <a:pt x="869882" y="372649"/>
                  <a:pt x="866750" y="375781"/>
                </a:cubicBezTo>
                <a:cubicBezTo>
                  <a:pt x="870670" y="422812"/>
                  <a:pt x="858491" y="405955"/>
                  <a:pt x="882408" y="419622"/>
                </a:cubicBezTo>
                <a:cubicBezTo>
                  <a:pt x="885676" y="421489"/>
                  <a:pt x="888671" y="423797"/>
                  <a:pt x="891802" y="425885"/>
                </a:cubicBezTo>
                <a:cubicBezTo>
                  <a:pt x="892846" y="430060"/>
                  <a:pt x="894934" y="434107"/>
                  <a:pt x="894934" y="438411"/>
                </a:cubicBezTo>
                <a:cubicBezTo>
                  <a:pt x="894934" y="457453"/>
                  <a:pt x="877555" y="446223"/>
                  <a:pt x="863619" y="444674"/>
                </a:cubicBezTo>
                <a:cubicBezTo>
                  <a:pt x="853163" y="441189"/>
                  <a:pt x="853487" y="441031"/>
                  <a:pt x="841698" y="438411"/>
                </a:cubicBezTo>
                <a:cubicBezTo>
                  <a:pt x="826793" y="435099"/>
                  <a:pt x="816337" y="434134"/>
                  <a:pt x="800988" y="429017"/>
                </a:cubicBezTo>
                <a:cubicBezTo>
                  <a:pt x="778116" y="421392"/>
                  <a:pt x="788604" y="424354"/>
                  <a:pt x="769673" y="419622"/>
                </a:cubicBezTo>
                <a:cubicBezTo>
                  <a:pt x="757147" y="420666"/>
                  <a:pt x="744588" y="421365"/>
                  <a:pt x="732095" y="422753"/>
                </a:cubicBezTo>
                <a:cubicBezTo>
                  <a:pt x="725784" y="423454"/>
                  <a:pt x="719167" y="423443"/>
                  <a:pt x="713306" y="425885"/>
                </a:cubicBezTo>
                <a:cubicBezTo>
                  <a:pt x="706358" y="428780"/>
                  <a:pt x="701898" y="436935"/>
                  <a:pt x="694517" y="438411"/>
                </a:cubicBezTo>
                <a:cubicBezTo>
                  <a:pt x="675623" y="442190"/>
                  <a:pt x="683909" y="439860"/>
                  <a:pt x="669465" y="444674"/>
                </a:cubicBezTo>
                <a:cubicBezTo>
                  <a:pt x="639989" y="474153"/>
                  <a:pt x="687250" y="429688"/>
                  <a:pt x="641282" y="460332"/>
                </a:cubicBezTo>
                <a:cubicBezTo>
                  <a:pt x="638150" y="462420"/>
                  <a:pt x="635326" y="465066"/>
                  <a:pt x="631887" y="466595"/>
                </a:cubicBezTo>
                <a:cubicBezTo>
                  <a:pt x="622082" y="470953"/>
                  <a:pt x="610984" y="473386"/>
                  <a:pt x="600572" y="475989"/>
                </a:cubicBezTo>
                <a:cubicBezTo>
                  <a:pt x="593265" y="474945"/>
                  <a:pt x="585721" y="474979"/>
                  <a:pt x="578651" y="472858"/>
                </a:cubicBezTo>
                <a:cubicBezTo>
                  <a:pt x="576107" y="472095"/>
                  <a:pt x="556745" y="457210"/>
                  <a:pt x="556731" y="457200"/>
                </a:cubicBezTo>
                <a:cubicBezTo>
                  <a:pt x="546221" y="425676"/>
                  <a:pt x="562245" y="474539"/>
                  <a:pt x="550468" y="435280"/>
                </a:cubicBezTo>
                <a:cubicBezTo>
                  <a:pt x="548571" y="428956"/>
                  <a:pt x="549698" y="420152"/>
                  <a:pt x="544205" y="416490"/>
                </a:cubicBezTo>
                <a:cubicBezTo>
                  <a:pt x="532064" y="408396"/>
                  <a:pt x="538381" y="411417"/>
                  <a:pt x="525416" y="407096"/>
                </a:cubicBezTo>
                <a:cubicBezTo>
                  <a:pt x="522284" y="405008"/>
                  <a:pt x="519480" y="402316"/>
                  <a:pt x="516021" y="400833"/>
                </a:cubicBezTo>
                <a:cubicBezTo>
                  <a:pt x="499922" y="393933"/>
                  <a:pt x="482605" y="399442"/>
                  <a:pt x="465917" y="400833"/>
                </a:cubicBezTo>
                <a:cubicBezTo>
                  <a:pt x="445040" y="399789"/>
                  <a:pt x="421436" y="408072"/>
                  <a:pt x="403287" y="397701"/>
                </a:cubicBezTo>
                <a:cubicBezTo>
                  <a:pt x="393277" y="391981"/>
                  <a:pt x="401503" y="374705"/>
                  <a:pt x="400156" y="363255"/>
                </a:cubicBezTo>
                <a:cubicBezTo>
                  <a:pt x="400150" y="363202"/>
                  <a:pt x="395965" y="335048"/>
                  <a:pt x="393893" y="331940"/>
                </a:cubicBezTo>
                <a:cubicBezTo>
                  <a:pt x="391805" y="328808"/>
                  <a:pt x="387864" y="327360"/>
                  <a:pt x="384498" y="325677"/>
                </a:cubicBezTo>
                <a:cubicBezTo>
                  <a:pt x="380000" y="323428"/>
                  <a:pt x="366598" y="320419"/>
                  <a:pt x="362577" y="319414"/>
                </a:cubicBezTo>
                <a:cubicBezTo>
                  <a:pt x="343788" y="320458"/>
                  <a:pt x="324883" y="320211"/>
                  <a:pt x="306210" y="322545"/>
                </a:cubicBezTo>
                <a:cubicBezTo>
                  <a:pt x="299659" y="323364"/>
                  <a:pt x="287421" y="328808"/>
                  <a:pt x="287421" y="328808"/>
                </a:cubicBezTo>
                <a:cubicBezTo>
                  <a:pt x="279968" y="351168"/>
                  <a:pt x="284820" y="342104"/>
                  <a:pt x="274895" y="356992"/>
                </a:cubicBezTo>
                <a:cubicBezTo>
                  <a:pt x="270259" y="389446"/>
                  <a:pt x="273211" y="371680"/>
                  <a:pt x="265501" y="410227"/>
                </a:cubicBezTo>
                <a:cubicBezTo>
                  <a:pt x="261631" y="429575"/>
                  <a:pt x="265321" y="421457"/>
                  <a:pt x="256106" y="435280"/>
                </a:cubicBezTo>
                <a:cubicBezTo>
                  <a:pt x="255062" y="438411"/>
                  <a:pt x="255309" y="442340"/>
                  <a:pt x="252975" y="444674"/>
                </a:cubicBezTo>
                <a:cubicBezTo>
                  <a:pt x="250641" y="447008"/>
                  <a:pt x="246533" y="446330"/>
                  <a:pt x="243580" y="447806"/>
                </a:cubicBezTo>
                <a:cubicBezTo>
                  <a:pt x="240214" y="449489"/>
                  <a:pt x="237317" y="451981"/>
                  <a:pt x="234186" y="454069"/>
                </a:cubicBezTo>
                <a:cubicBezTo>
                  <a:pt x="217485" y="451981"/>
                  <a:pt x="200229" y="452555"/>
                  <a:pt x="184082" y="447806"/>
                </a:cubicBezTo>
                <a:cubicBezTo>
                  <a:pt x="180915" y="446875"/>
                  <a:pt x="183012" y="440989"/>
                  <a:pt x="180950" y="438411"/>
                </a:cubicBezTo>
                <a:cubicBezTo>
                  <a:pt x="178599" y="435472"/>
                  <a:pt x="174687" y="434236"/>
                  <a:pt x="171556" y="432148"/>
                </a:cubicBezTo>
                <a:cubicBezTo>
                  <a:pt x="166044" y="415612"/>
                  <a:pt x="170255" y="425499"/>
                  <a:pt x="155898" y="403964"/>
                </a:cubicBezTo>
                <a:cubicBezTo>
                  <a:pt x="153810" y="400833"/>
                  <a:pt x="152766" y="396658"/>
                  <a:pt x="149635" y="394570"/>
                </a:cubicBezTo>
                <a:lnTo>
                  <a:pt x="140241" y="388307"/>
                </a:lnTo>
                <a:cubicBezTo>
                  <a:pt x="162577" y="380860"/>
                  <a:pt x="135573" y="391419"/>
                  <a:pt x="159030" y="375781"/>
                </a:cubicBezTo>
                <a:cubicBezTo>
                  <a:pt x="161776" y="373950"/>
                  <a:pt x="165472" y="374125"/>
                  <a:pt x="168424" y="372649"/>
                </a:cubicBezTo>
                <a:cubicBezTo>
                  <a:pt x="171790" y="370966"/>
                  <a:pt x="174453" y="368069"/>
                  <a:pt x="177819" y="366386"/>
                </a:cubicBezTo>
                <a:cubicBezTo>
                  <a:pt x="187472" y="361560"/>
                  <a:pt x="203634" y="361202"/>
                  <a:pt x="212265" y="360123"/>
                </a:cubicBezTo>
                <a:cubicBezTo>
                  <a:pt x="217874" y="343300"/>
                  <a:pt x="218399" y="345994"/>
                  <a:pt x="212265" y="319414"/>
                </a:cubicBezTo>
                <a:cubicBezTo>
                  <a:pt x="211419" y="315747"/>
                  <a:pt x="208090" y="313151"/>
                  <a:pt x="206002" y="310019"/>
                </a:cubicBezTo>
                <a:cubicBezTo>
                  <a:pt x="198695" y="288099"/>
                  <a:pt x="206002" y="293317"/>
                  <a:pt x="190345" y="288099"/>
                </a:cubicBezTo>
                <a:cubicBezTo>
                  <a:pt x="159030" y="289143"/>
                  <a:pt x="127088" y="284912"/>
                  <a:pt x="96399" y="291230"/>
                </a:cubicBezTo>
                <a:cubicBezTo>
                  <a:pt x="68732" y="296926"/>
                  <a:pt x="90136" y="310020"/>
                  <a:pt x="87005" y="313151"/>
                </a:cubicBezTo>
                <a:close/>
              </a:path>
            </a:pathLst>
          </a:custGeom>
          <a:solidFill>
            <a:srgbClr val="FFC000"/>
          </a:solidFill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ыноска 1 30"/>
          <p:cNvSpPr/>
          <p:nvPr/>
        </p:nvSpPr>
        <p:spPr>
          <a:xfrm>
            <a:off x="5857884" y="1714488"/>
            <a:ext cx="1071570" cy="214314"/>
          </a:xfrm>
          <a:prstGeom prst="borderCallout1">
            <a:avLst>
              <a:gd name="adj1" fmla="val 100576"/>
              <a:gd name="adj2" fmla="val 14837"/>
              <a:gd name="adj3" fmla="val 268846"/>
              <a:gd name="adj4" fmla="val -1704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Казахстан</a:t>
            </a:r>
            <a:endParaRPr lang="ru-RU" sz="16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57158" y="357166"/>
            <a:ext cx="8429684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32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Внутриконтинентальные страны</a:t>
            </a:r>
            <a:endParaRPr lang="ru-RU" sz="32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14612" y="857232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(не имеют выхода к морю)</a:t>
            </a:r>
            <a:endParaRPr lang="ru-RU" sz="2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4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4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4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4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4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84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84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7158" y="357166"/>
            <a:ext cx="8429684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40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Островные страны:</a:t>
            </a:r>
            <a:endParaRPr lang="ru-RU" sz="40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143500" y="4533900"/>
            <a:ext cx="330303" cy="523875"/>
          </a:xfrm>
          <a:custGeom>
            <a:avLst/>
            <a:gdLst>
              <a:gd name="connsiteX0" fmla="*/ 0 w 330303"/>
              <a:gd name="connsiteY0" fmla="*/ 361950 h 523875"/>
              <a:gd name="connsiteX1" fmla="*/ 28575 w 330303"/>
              <a:gd name="connsiteY1" fmla="*/ 304800 h 523875"/>
              <a:gd name="connsiteX2" fmla="*/ 0 w 330303"/>
              <a:gd name="connsiteY2" fmla="*/ 171450 h 523875"/>
              <a:gd name="connsiteX3" fmla="*/ 19050 w 330303"/>
              <a:gd name="connsiteY3" fmla="*/ 142875 h 523875"/>
              <a:gd name="connsiteX4" fmla="*/ 76200 w 330303"/>
              <a:gd name="connsiteY4" fmla="*/ 123825 h 523875"/>
              <a:gd name="connsiteX5" fmla="*/ 104775 w 330303"/>
              <a:gd name="connsiteY5" fmla="*/ 57150 h 523875"/>
              <a:gd name="connsiteX6" fmla="*/ 142875 w 330303"/>
              <a:gd name="connsiteY6" fmla="*/ 28575 h 523875"/>
              <a:gd name="connsiteX7" fmla="*/ 200025 w 330303"/>
              <a:gd name="connsiteY7" fmla="*/ 0 h 523875"/>
              <a:gd name="connsiteX8" fmla="*/ 219075 w 330303"/>
              <a:gd name="connsiteY8" fmla="*/ 333375 h 523875"/>
              <a:gd name="connsiteX9" fmla="*/ 171450 w 330303"/>
              <a:gd name="connsiteY9" fmla="*/ 419100 h 523875"/>
              <a:gd name="connsiteX10" fmla="*/ 152400 w 330303"/>
              <a:gd name="connsiteY10" fmla="*/ 447675 h 523875"/>
              <a:gd name="connsiteX11" fmla="*/ 133350 w 330303"/>
              <a:gd name="connsiteY11" fmla="*/ 476250 h 523875"/>
              <a:gd name="connsiteX12" fmla="*/ 123825 w 330303"/>
              <a:gd name="connsiteY12" fmla="*/ 504825 h 523875"/>
              <a:gd name="connsiteX13" fmla="*/ 95250 w 330303"/>
              <a:gd name="connsiteY13" fmla="*/ 523875 h 523875"/>
              <a:gd name="connsiteX14" fmla="*/ 38100 w 330303"/>
              <a:gd name="connsiteY14" fmla="*/ 514350 h 523875"/>
              <a:gd name="connsiteX15" fmla="*/ 9525 w 330303"/>
              <a:gd name="connsiteY15" fmla="*/ 457200 h 523875"/>
              <a:gd name="connsiteX16" fmla="*/ 0 w 330303"/>
              <a:gd name="connsiteY16" fmla="*/ 361950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303" h="523875">
                <a:moveTo>
                  <a:pt x="0" y="361950"/>
                </a:moveTo>
                <a:cubicBezTo>
                  <a:pt x="8181" y="349678"/>
                  <a:pt x="29847" y="322609"/>
                  <a:pt x="28575" y="304800"/>
                </a:cubicBezTo>
                <a:cubicBezTo>
                  <a:pt x="23837" y="238472"/>
                  <a:pt x="16194" y="220033"/>
                  <a:pt x="0" y="171450"/>
                </a:cubicBezTo>
                <a:cubicBezTo>
                  <a:pt x="6350" y="161925"/>
                  <a:pt x="9342" y="148942"/>
                  <a:pt x="19050" y="142875"/>
                </a:cubicBezTo>
                <a:cubicBezTo>
                  <a:pt x="36078" y="132232"/>
                  <a:pt x="76200" y="123825"/>
                  <a:pt x="76200" y="123825"/>
                </a:cubicBezTo>
                <a:cubicBezTo>
                  <a:pt x="82649" y="104478"/>
                  <a:pt x="91935" y="72130"/>
                  <a:pt x="104775" y="57150"/>
                </a:cubicBezTo>
                <a:cubicBezTo>
                  <a:pt x="115106" y="45097"/>
                  <a:pt x="129957" y="37802"/>
                  <a:pt x="142875" y="28575"/>
                </a:cubicBezTo>
                <a:cubicBezTo>
                  <a:pt x="175188" y="5494"/>
                  <a:pt x="164638" y="11796"/>
                  <a:pt x="200025" y="0"/>
                </a:cubicBezTo>
                <a:cubicBezTo>
                  <a:pt x="330303" y="43426"/>
                  <a:pt x="236977" y="2183"/>
                  <a:pt x="219075" y="333375"/>
                </a:cubicBezTo>
                <a:cubicBezTo>
                  <a:pt x="217596" y="360742"/>
                  <a:pt x="180262" y="405882"/>
                  <a:pt x="171450" y="419100"/>
                </a:cubicBezTo>
                <a:lnTo>
                  <a:pt x="152400" y="447675"/>
                </a:lnTo>
                <a:cubicBezTo>
                  <a:pt x="146050" y="457200"/>
                  <a:pt x="136970" y="465390"/>
                  <a:pt x="133350" y="476250"/>
                </a:cubicBezTo>
                <a:cubicBezTo>
                  <a:pt x="130175" y="485775"/>
                  <a:pt x="130097" y="496985"/>
                  <a:pt x="123825" y="504825"/>
                </a:cubicBezTo>
                <a:cubicBezTo>
                  <a:pt x="116674" y="513764"/>
                  <a:pt x="104775" y="517525"/>
                  <a:pt x="95250" y="523875"/>
                </a:cubicBezTo>
                <a:cubicBezTo>
                  <a:pt x="76200" y="520700"/>
                  <a:pt x="55374" y="522987"/>
                  <a:pt x="38100" y="514350"/>
                </a:cubicBezTo>
                <a:cubicBezTo>
                  <a:pt x="23328" y="506964"/>
                  <a:pt x="14033" y="470724"/>
                  <a:pt x="9525" y="457200"/>
                </a:cubicBezTo>
                <a:lnTo>
                  <a:pt x="0" y="361950"/>
                </a:ln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523674" y="1704975"/>
            <a:ext cx="296127" cy="184825"/>
          </a:xfrm>
          <a:custGeom>
            <a:avLst/>
            <a:gdLst>
              <a:gd name="connsiteX0" fmla="*/ 95826 w 296127"/>
              <a:gd name="connsiteY0" fmla="*/ 180975 h 184825"/>
              <a:gd name="connsiteX1" fmla="*/ 152976 w 296127"/>
              <a:gd name="connsiteY1" fmla="*/ 171450 h 184825"/>
              <a:gd name="connsiteX2" fmla="*/ 219651 w 296127"/>
              <a:gd name="connsiteY2" fmla="*/ 152400 h 184825"/>
              <a:gd name="connsiteX3" fmla="*/ 257751 w 296127"/>
              <a:gd name="connsiteY3" fmla="*/ 142875 h 184825"/>
              <a:gd name="connsiteX4" fmla="*/ 267276 w 296127"/>
              <a:gd name="connsiteY4" fmla="*/ 19050 h 184825"/>
              <a:gd name="connsiteX5" fmla="*/ 210126 w 296127"/>
              <a:gd name="connsiteY5" fmla="*/ 0 h 184825"/>
              <a:gd name="connsiteX6" fmla="*/ 76776 w 296127"/>
              <a:gd name="connsiteY6" fmla="*/ 9525 h 184825"/>
              <a:gd name="connsiteX7" fmla="*/ 48201 w 296127"/>
              <a:gd name="connsiteY7" fmla="*/ 19050 h 184825"/>
              <a:gd name="connsiteX8" fmla="*/ 19626 w 296127"/>
              <a:gd name="connsiteY8" fmla="*/ 47625 h 184825"/>
              <a:gd name="connsiteX9" fmla="*/ 10101 w 296127"/>
              <a:gd name="connsiteY9" fmla="*/ 76200 h 184825"/>
              <a:gd name="connsiteX10" fmla="*/ 48201 w 296127"/>
              <a:gd name="connsiteY10" fmla="*/ 180975 h 184825"/>
              <a:gd name="connsiteX11" fmla="*/ 95826 w 296127"/>
              <a:gd name="connsiteY11" fmla="*/ 180975 h 18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6127" h="184825">
                <a:moveTo>
                  <a:pt x="95826" y="180975"/>
                </a:moveTo>
                <a:cubicBezTo>
                  <a:pt x="113288" y="179388"/>
                  <a:pt x="134038" y="175238"/>
                  <a:pt x="152976" y="171450"/>
                </a:cubicBezTo>
                <a:cubicBezTo>
                  <a:pt x="202604" y="161524"/>
                  <a:pt x="177286" y="164504"/>
                  <a:pt x="219651" y="152400"/>
                </a:cubicBezTo>
                <a:cubicBezTo>
                  <a:pt x="232238" y="148804"/>
                  <a:pt x="245051" y="146050"/>
                  <a:pt x="257751" y="142875"/>
                </a:cubicBezTo>
                <a:cubicBezTo>
                  <a:pt x="269155" y="108664"/>
                  <a:pt x="296127" y="56144"/>
                  <a:pt x="267276" y="19050"/>
                </a:cubicBezTo>
                <a:cubicBezTo>
                  <a:pt x="254948" y="3199"/>
                  <a:pt x="210126" y="0"/>
                  <a:pt x="210126" y="0"/>
                </a:cubicBezTo>
                <a:cubicBezTo>
                  <a:pt x="165676" y="3175"/>
                  <a:pt x="121034" y="4318"/>
                  <a:pt x="76776" y="9525"/>
                </a:cubicBezTo>
                <a:cubicBezTo>
                  <a:pt x="66805" y="10698"/>
                  <a:pt x="56555" y="13481"/>
                  <a:pt x="48201" y="19050"/>
                </a:cubicBezTo>
                <a:cubicBezTo>
                  <a:pt x="36993" y="26522"/>
                  <a:pt x="29151" y="38100"/>
                  <a:pt x="19626" y="47625"/>
                </a:cubicBezTo>
                <a:cubicBezTo>
                  <a:pt x="16451" y="57150"/>
                  <a:pt x="10101" y="66160"/>
                  <a:pt x="10101" y="76200"/>
                </a:cubicBezTo>
                <a:cubicBezTo>
                  <a:pt x="10101" y="115669"/>
                  <a:pt x="0" y="168925"/>
                  <a:pt x="48201" y="180975"/>
                </a:cubicBezTo>
                <a:cubicBezTo>
                  <a:pt x="63602" y="184825"/>
                  <a:pt x="78364" y="182562"/>
                  <a:pt x="95826" y="180975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877562" y="1928803"/>
            <a:ext cx="265810" cy="357198"/>
          </a:xfrm>
          <a:custGeom>
            <a:avLst/>
            <a:gdLst>
              <a:gd name="connsiteX0" fmla="*/ 177860 w 180070"/>
              <a:gd name="connsiteY0" fmla="*/ 239311 h 340251"/>
              <a:gd name="connsiteX1" fmla="*/ 142234 w 180070"/>
              <a:gd name="connsiteY1" fmla="*/ 215560 h 340251"/>
              <a:gd name="connsiteX2" fmla="*/ 124421 w 180070"/>
              <a:gd name="connsiteY2" fmla="*/ 203685 h 340251"/>
              <a:gd name="connsiteX3" fmla="*/ 112546 w 180070"/>
              <a:gd name="connsiteY3" fmla="*/ 191809 h 340251"/>
              <a:gd name="connsiteX4" fmla="*/ 100671 w 180070"/>
              <a:gd name="connsiteY4" fmla="*/ 156183 h 340251"/>
              <a:gd name="connsiteX5" fmla="*/ 94733 w 180070"/>
              <a:gd name="connsiteY5" fmla="*/ 138370 h 340251"/>
              <a:gd name="connsiteX6" fmla="*/ 94733 w 180070"/>
              <a:gd name="connsiteY6" fmla="*/ 61181 h 340251"/>
              <a:gd name="connsiteX7" fmla="*/ 70982 w 180070"/>
              <a:gd name="connsiteY7" fmla="*/ 55243 h 340251"/>
              <a:gd name="connsiteX8" fmla="*/ 59107 w 180070"/>
              <a:gd name="connsiteY8" fmla="*/ 31493 h 340251"/>
              <a:gd name="connsiteX9" fmla="*/ 53169 w 180070"/>
              <a:gd name="connsiteY9" fmla="*/ 7742 h 340251"/>
              <a:gd name="connsiteX10" fmla="*/ 35356 w 180070"/>
              <a:gd name="connsiteY10" fmla="*/ 1804 h 340251"/>
              <a:gd name="connsiteX11" fmla="*/ 11606 w 180070"/>
              <a:gd name="connsiteY11" fmla="*/ 7742 h 340251"/>
              <a:gd name="connsiteX12" fmla="*/ 29419 w 180070"/>
              <a:gd name="connsiteY12" fmla="*/ 67119 h 340251"/>
              <a:gd name="connsiteX13" fmla="*/ 23481 w 180070"/>
              <a:gd name="connsiteY13" fmla="*/ 90869 h 340251"/>
              <a:gd name="connsiteX14" fmla="*/ 23481 w 180070"/>
              <a:gd name="connsiteY14" fmla="*/ 126495 h 340251"/>
              <a:gd name="connsiteX15" fmla="*/ 41294 w 180070"/>
              <a:gd name="connsiteY15" fmla="*/ 138370 h 340251"/>
              <a:gd name="connsiteX16" fmla="*/ 41294 w 180070"/>
              <a:gd name="connsiteY16" fmla="*/ 227435 h 340251"/>
              <a:gd name="connsiteX17" fmla="*/ 23481 w 180070"/>
              <a:gd name="connsiteY17" fmla="*/ 239311 h 340251"/>
              <a:gd name="connsiteX18" fmla="*/ 29419 w 180070"/>
              <a:gd name="connsiteY18" fmla="*/ 263061 h 340251"/>
              <a:gd name="connsiteX19" fmla="*/ 70982 w 180070"/>
              <a:gd name="connsiteY19" fmla="*/ 280874 h 340251"/>
              <a:gd name="connsiteX20" fmla="*/ 29419 w 180070"/>
              <a:gd name="connsiteY20" fmla="*/ 292750 h 340251"/>
              <a:gd name="connsiteX21" fmla="*/ 23481 w 180070"/>
              <a:gd name="connsiteY21" fmla="*/ 310563 h 340251"/>
              <a:gd name="connsiteX22" fmla="*/ 11606 w 180070"/>
              <a:gd name="connsiteY22" fmla="*/ 328376 h 340251"/>
              <a:gd name="connsiteX23" fmla="*/ 29419 w 180070"/>
              <a:gd name="connsiteY23" fmla="*/ 340251 h 340251"/>
              <a:gd name="connsiteX24" fmla="*/ 65045 w 180070"/>
              <a:gd name="connsiteY24" fmla="*/ 328376 h 340251"/>
              <a:gd name="connsiteX25" fmla="*/ 88795 w 180070"/>
              <a:gd name="connsiteY25" fmla="*/ 310563 h 340251"/>
              <a:gd name="connsiteX26" fmla="*/ 100671 w 180070"/>
              <a:gd name="connsiteY26" fmla="*/ 298687 h 340251"/>
              <a:gd name="connsiteX27" fmla="*/ 124421 w 180070"/>
              <a:gd name="connsiteY27" fmla="*/ 292750 h 340251"/>
              <a:gd name="connsiteX28" fmla="*/ 136297 w 180070"/>
              <a:gd name="connsiteY28" fmla="*/ 280874 h 340251"/>
              <a:gd name="connsiteX29" fmla="*/ 171923 w 180070"/>
              <a:gd name="connsiteY29" fmla="*/ 263061 h 340251"/>
              <a:gd name="connsiteX30" fmla="*/ 177860 w 180070"/>
              <a:gd name="connsiteY30" fmla="*/ 239311 h 34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0070" h="340251">
                <a:moveTo>
                  <a:pt x="177860" y="239311"/>
                </a:moveTo>
                <a:lnTo>
                  <a:pt x="142234" y="215560"/>
                </a:lnTo>
                <a:cubicBezTo>
                  <a:pt x="136296" y="211602"/>
                  <a:pt x="129467" y="208731"/>
                  <a:pt x="124421" y="203685"/>
                </a:cubicBezTo>
                <a:lnTo>
                  <a:pt x="112546" y="191809"/>
                </a:lnTo>
                <a:lnTo>
                  <a:pt x="100671" y="156183"/>
                </a:lnTo>
                <a:lnTo>
                  <a:pt x="94733" y="138370"/>
                </a:lnTo>
                <a:cubicBezTo>
                  <a:pt x="99655" y="113763"/>
                  <a:pt x="108478" y="85922"/>
                  <a:pt x="94733" y="61181"/>
                </a:cubicBezTo>
                <a:cubicBezTo>
                  <a:pt x="90770" y="54047"/>
                  <a:pt x="78899" y="57222"/>
                  <a:pt x="70982" y="55243"/>
                </a:cubicBezTo>
                <a:cubicBezTo>
                  <a:pt x="67024" y="47326"/>
                  <a:pt x="62215" y="39781"/>
                  <a:pt x="59107" y="31493"/>
                </a:cubicBezTo>
                <a:cubicBezTo>
                  <a:pt x="56242" y="23852"/>
                  <a:pt x="58267" y="14114"/>
                  <a:pt x="53169" y="7742"/>
                </a:cubicBezTo>
                <a:cubicBezTo>
                  <a:pt x="49259" y="2855"/>
                  <a:pt x="41294" y="3783"/>
                  <a:pt x="35356" y="1804"/>
                </a:cubicBezTo>
                <a:cubicBezTo>
                  <a:pt x="27439" y="3783"/>
                  <a:pt x="14187" y="0"/>
                  <a:pt x="11606" y="7742"/>
                </a:cubicBezTo>
                <a:cubicBezTo>
                  <a:pt x="0" y="42561"/>
                  <a:pt x="12658" y="50358"/>
                  <a:pt x="29419" y="67119"/>
                </a:cubicBezTo>
                <a:cubicBezTo>
                  <a:pt x="27440" y="75036"/>
                  <a:pt x="25723" y="83023"/>
                  <a:pt x="23481" y="90869"/>
                </a:cubicBezTo>
                <a:cubicBezTo>
                  <a:pt x="19314" y="105453"/>
                  <a:pt x="11813" y="111911"/>
                  <a:pt x="23481" y="126495"/>
                </a:cubicBezTo>
                <a:cubicBezTo>
                  <a:pt x="27939" y="132067"/>
                  <a:pt x="35356" y="134412"/>
                  <a:pt x="41294" y="138370"/>
                </a:cubicBezTo>
                <a:cubicBezTo>
                  <a:pt x="52551" y="172140"/>
                  <a:pt x="56196" y="175278"/>
                  <a:pt x="41294" y="227435"/>
                </a:cubicBezTo>
                <a:cubicBezTo>
                  <a:pt x="39333" y="234297"/>
                  <a:pt x="29419" y="235352"/>
                  <a:pt x="23481" y="239311"/>
                </a:cubicBezTo>
                <a:cubicBezTo>
                  <a:pt x="25460" y="247228"/>
                  <a:pt x="24892" y="256271"/>
                  <a:pt x="29419" y="263061"/>
                </a:cubicBezTo>
                <a:cubicBezTo>
                  <a:pt x="37621" y="275364"/>
                  <a:pt x="59063" y="277894"/>
                  <a:pt x="70982" y="280874"/>
                </a:cubicBezTo>
                <a:cubicBezTo>
                  <a:pt x="70776" y="280925"/>
                  <a:pt x="32258" y="289911"/>
                  <a:pt x="29419" y="292750"/>
                </a:cubicBezTo>
                <a:cubicBezTo>
                  <a:pt x="24993" y="297176"/>
                  <a:pt x="26280" y="304965"/>
                  <a:pt x="23481" y="310563"/>
                </a:cubicBezTo>
                <a:cubicBezTo>
                  <a:pt x="20290" y="316946"/>
                  <a:pt x="15564" y="322438"/>
                  <a:pt x="11606" y="328376"/>
                </a:cubicBezTo>
                <a:cubicBezTo>
                  <a:pt x="17544" y="332334"/>
                  <a:pt x="22283" y="340251"/>
                  <a:pt x="29419" y="340251"/>
                </a:cubicBezTo>
                <a:cubicBezTo>
                  <a:pt x="41937" y="340251"/>
                  <a:pt x="65045" y="328376"/>
                  <a:pt x="65045" y="328376"/>
                </a:cubicBezTo>
                <a:cubicBezTo>
                  <a:pt x="72962" y="322438"/>
                  <a:pt x="81193" y="316898"/>
                  <a:pt x="88795" y="310563"/>
                </a:cubicBezTo>
                <a:cubicBezTo>
                  <a:pt x="93096" y="306979"/>
                  <a:pt x="95664" y="301191"/>
                  <a:pt x="100671" y="298687"/>
                </a:cubicBezTo>
                <a:cubicBezTo>
                  <a:pt x="107970" y="295038"/>
                  <a:pt x="116504" y="294729"/>
                  <a:pt x="124421" y="292750"/>
                </a:cubicBezTo>
                <a:cubicBezTo>
                  <a:pt x="128380" y="288791"/>
                  <a:pt x="131290" y="283378"/>
                  <a:pt x="136297" y="280874"/>
                </a:cubicBezTo>
                <a:cubicBezTo>
                  <a:pt x="180070" y="258987"/>
                  <a:pt x="144266" y="290718"/>
                  <a:pt x="171923" y="263061"/>
                </a:cubicBezTo>
                <a:lnTo>
                  <a:pt x="177860" y="239311"/>
                </a:ln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714480" y="3214686"/>
            <a:ext cx="285752" cy="214314"/>
          </a:xfrm>
          <a:custGeom>
            <a:avLst/>
            <a:gdLst>
              <a:gd name="connsiteX0" fmla="*/ 41564 w 277610"/>
              <a:gd name="connsiteY0" fmla="*/ 89065 h 166255"/>
              <a:gd name="connsiteX1" fmla="*/ 23751 w 277610"/>
              <a:gd name="connsiteY1" fmla="*/ 83128 h 166255"/>
              <a:gd name="connsiteX2" fmla="*/ 0 w 277610"/>
              <a:gd name="connsiteY2" fmla="*/ 59377 h 166255"/>
              <a:gd name="connsiteX3" fmla="*/ 11876 w 277610"/>
              <a:gd name="connsiteY3" fmla="*/ 23751 h 166255"/>
              <a:gd name="connsiteX4" fmla="*/ 17813 w 277610"/>
              <a:gd name="connsiteY4" fmla="*/ 5938 h 166255"/>
              <a:gd name="connsiteX5" fmla="*/ 35626 w 277610"/>
              <a:gd name="connsiteY5" fmla="*/ 0 h 166255"/>
              <a:gd name="connsiteX6" fmla="*/ 53439 w 277610"/>
              <a:gd name="connsiteY6" fmla="*/ 29689 h 166255"/>
              <a:gd name="connsiteX7" fmla="*/ 65315 w 277610"/>
              <a:gd name="connsiteY7" fmla="*/ 47502 h 166255"/>
              <a:gd name="connsiteX8" fmla="*/ 112816 w 277610"/>
              <a:gd name="connsiteY8" fmla="*/ 59377 h 166255"/>
              <a:gd name="connsiteX9" fmla="*/ 154380 w 277610"/>
              <a:gd name="connsiteY9" fmla="*/ 71252 h 166255"/>
              <a:gd name="connsiteX10" fmla="*/ 172193 w 277610"/>
              <a:gd name="connsiteY10" fmla="*/ 83128 h 166255"/>
              <a:gd name="connsiteX11" fmla="*/ 190006 w 277610"/>
              <a:gd name="connsiteY11" fmla="*/ 100941 h 166255"/>
              <a:gd name="connsiteX12" fmla="*/ 255320 w 277610"/>
              <a:gd name="connsiteY12" fmla="*/ 118754 h 166255"/>
              <a:gd name="connsiteX13" fmla="*/ 249382 w 277610"/>
              <a:gd name="connsiteY13" fmla="*/ 166255 h 166255"/>
              <a:gd name="connsiteX14" fmla="*/ 201881 w 277610"/>
              <a:gd name="connsiteY14" fmla="*/ 160317 h 166255"/>
              <a:gd name="connsiteX15" fmla="*/ 160317 w 277610"/>
              <a:gd name="connsiteY15" fmla="*/ 148442 h 166255"/>
              <a:gd name="connsiteX16" fmla="*/ 65315 w 277610"/>
              <a:gd name="connsiteY16" fmla="*/ 112816 h 166255"/>
              <a:gd name="connsiteX17" fmla="*/ 41564 w 277610"/>
              <a:gd name="connsiteY17" fmla="*/ 89065 h 166255"/>
              <a:gd name="connsiteX18" fmla="*/ 41564 w 277610"/>
              <a:gd name="connsiteY18" fmla="*/ 89065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7610" h="166255">
                <a:moveTo>
                  <a:pt x="41564" y="89065"/>
                </a:moveTo>
                <a:cubicBezTo>
                  <a:pt x="38595" y="88076"/>
                  <a:pt x="28844" y="86766"/>
                  <a:pt x="23751" y="83128"/>
                </a:cubicBezTo>
                <a:cubicBezTo>
                  <a:pt x="14640" y="76620"/>
                  <a:pt x="0" y="59377"/>
                  <a:pt x="0" y="59377"/>
                </a:cubicBezTo>
                <a:lnTo>
                  <a:pt x="11876" y="23751"/>
                </a:lnTo>
                <a:cubicBezTo>
                  <a:pt x="13855" y="17813"/>
                  <a:pt x="11875" y="7917"/>
                  <a:pt x="17813" y="5938"/>
                </a:cubicBezTo>
                <a:lnTo>
                  <a:pt x="35626" y="0"/>
                </a:lnTo>
                <a:cubicBezTo>
                  <a:pt x="45937" y="30932"/>
                  <a:pt x="34810" y="6403"/>
                  <a:pt x="53439" y="29689"/>
                </a:cubicBezTo>
                <a:cubicBezTo>
                  <a:pt x="57897" y="35262"/>
                  <a:pt x="59742" y="43044"/>
                  <a:pt x="65315" y="47502"/>
                </a:cubicBezTo>
                <a:cubicBezTo>
                  <a:pt x="71434" y="52397"/>
                  <a:pt x="111284" y="59037"/>
                  <a:pt x="112816" y="59377"/>
                </a:cubicBezTo>
                <a:cubicBezTo>
                  <a:pt x="135180" y="64347"/>
                  <a:pt x="134545" y="64641"/>
                  <a:pt x="154380" y="71252"/>
                </a:cubicBezTo>
                <a:cubicBezTo>
                  <a:pt x="160318" y="75211"/>
                  <a:pt x="166711" y="78559"/>
                  <a:pt x="172193" y="83128"/>
                </a:cubicBezTo>
                <a:cubicBezTo>
                  <a:pt x="178644" y="88504"/>
                  <a:pt x="182666" y="96863"/>
                  <a:pt x="190006" y="100941"/>
                </a:cubicBezTo>
                <a:cubicBezTo>
                  <a:pt x="206954" y="110357"/>
                  <a:pt x="236135" y="114917"/>
                  <a:pt x="255320" y="118754"/>
                </a:cubicBezTo>
                <a:cubicBezTo>
                  <a:pt x="269452" y="161150"/>
                  <a:pt x="277610" y="147437"/>
                  <a:pt x="249382" y="166255"/>
                </a:cubicBezTo>
                <a:cubicBezTo>
                  <a:pt x="233548" y="164276"/>
                  <a:pt x="217621" y="162940"/>
                  <a:pt x="201881" y="160317"/>
                </a:cubicBezTo>
                <a:cubicBezTo>
                  <a:pt x="186963" y="157831"/>
                  <a:pt x="174440" y="153150"/>
                  <a:pt x="160317" y="148442"/>
                </a:cubicBezTo>
                <a:cubicBezTo>
                  <a:pt x="147151" y="82604"/>
                  <a:pt x="168561" y="139987"/>
                  <a:pt x="65315" y="112816"/>
                </a:cubicBezTo>
                <a:cubicBezTo>
                  <a:pt x="54487" y="109967"/>
                  <a:pt x="41564" y="89065"/>
                  <a:pt x="41564" y="89065"/>
                </a:cubicBezTo>
                <a:lnTo>
                  <a:pt x="41564" y="89065"/>
                </a:ln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8063345" y="5261578"/>
            <a:ext cx="559369" cy="581082"/>
            <a:chOff x="8063345" y="5261578"/>
            <a:chExt cx="559369" cy="581082"/>
          </a:xfrm>
        </p:grpSpPr>
        <p:sp>
          <p:nvSpPr>
            <p:cNvPr id="15" name="Полилиния 14"/>
            <p:cNvSpPr/>
            <p:nvPr/>
          </p:nvSpPr>
          <p:spPr>
            <a:xfrm>
              <a:off x="8063345" y="5551714"/>
              <a:ext cx="374073" cy="290946"/>
            </a:xfrm>
            <a:custGeom>
              <a:avLst/>
              <a:gdLst>
                <a:gd name="connsiteX0" fmla="*/ 23751 w 374073"/>
                <a:gd name="connsiteY0" fmla="*/ 201881 h 290946"/>
                <a:gd name="connsiteX1" fmla="*/ 53439 w 374073"/>
                <a:gd name="connsiteY1" fmla="*/ 172192 h 290946"/>
                <a:gd name="connsiteX2" fmla="*/ 89065 w 374073"/>
                <a:gd name="connsiteY2" fmla="*/ 160317 h 290946"/>
                <a:gd name="connsiteX3" fmla="*/ 124691 w 374073"/>
                <a:gd name="connsiteY3" fmla="*/ 142504 h 290946"/>
                <a:gd name="connsiteX4" fmla="*/ 172193 w 374073"/>
                <a:gd name="connsiteY4" fmla="*/ 106878 h 290946"/>
                <a:gd name="connsiteX5" fmla="*/ 195943 w 374073"/>
                <a:gd name="connsiteY5" fmla="*/ 95003 h 290946"/>
                <a:gd name="connsiteX6" fmla="*/ 207819 w 374073"/>
                <a:gd name="connsiteY6" fmla="*/ 83128 h 290946"/>
                <a:gd name="connsiteX7" fmla="*/ 225632 w 374073"/>
                <a:gd name="connsiteY7" fmla="*/ 71252 h 290946"/>
                <a:gd name="connsiteX8" fmla="*/ 249382 w 374073"/>
                <a:gd name="connsiteY8" fmla="*/ 47502 h 290946"/>
                <a:gd name="connsiteX9" fmla="*/ 255320 w 374073"/>
                <a:gd name="connsiteY9" fmla="*/ 29689 h 290946"/>
                <a:gd name="connsiteX10" fmla="*/ 296884 w 374073"/>
                <a:gd name="connsiteY10" fmla="*/ 0 h 290946"/>
                <a:gd name="connsiteX11" fmla="*/ 332510 w 374073"/>
                <a:gd name="connsiteY11" fmla="*/ 5938 h 290946"/>
                <a:gd name="connsiteX12" fmla="*/ 362198 w 374073"/>
                <a:gd name="connsiteY12" fmla="*/ 29689 h 290946"/>
                <a:gd name="connsiteX13" fmla="*/ 374073 w 374073"/>
                <a:gd name="connsiteY13" fmla="*/ 77190 h 290946"/>
                <a:gd name="connsiteX14" fmla="*/ 368136 w 374073"/>
                <a:gd name="connsiteY14" fmla="*/ 95003 h 290946"/>
                <a:gd name="connsiteX15" fmla="*/ 332510 w 374073"/>
                <a:gd name="connsiteY15" fmla="*/ 106878 h 290946"/>
                <a:gd name="connsiteX16" fmla="*/ 314697 w 374073"/>
                <a:gd name="connsiteY16" fmla="*/ 136567 h 290946"/>
                <a:gd name="connsiteX17" fmla="*/ 296884 w 374073"/>
                <a:gd name="connsiteY17" fmla="*/ 142504 h 290946"/>
                <a:gd name="connsiteX18" fmla="*/ 255320 w 374073"/>
                <a:gd name="connsiteY18" fmla="*/ 160317 h 290946"/>
                <a:gd name="connsiteX19" fmla="*/ 225632 w 374073"/>
                <a:gd name="connsiteY19" fmla="*/ 184068 h 290946"/>
                <a:gd name="connsiteX20" fmla="*/ 213756 w 374073"/>
                <a:gd name="connsiteY20" fmla="*/ 201881 h 290946"/>
                <a:gd name="connsiteX21" fmla="*/ 195943 w 374073"/>
                <a:gd name="connsiteY21" fmla="*/ 231569 h 290946"/>
                <a:gd name="connsiteX22" fmla="*/ 190006 w 374073"/>
                <a:gd name="connsiteY22" fmla="*/ 249382 h 290946"/>
                <a:gd name="connsiteX23" fmla="*/ 136567 w 374073"/>
                <a:gd name="connsiteY23" fmla="*/ 255320 h 290946"/>
                <a:gd name="connsiteX24" fmla="*/ 100941 w 374073"/>
                <a:gd name="connsiteY24" fmla="*/ 267195 h 290946"/>
                <a:gd name="connsiteX25" fmla="*/ 89065 w 374073"/>
                <a:gd name="connsiteY25" fmla="*/ 279070 h 290946"/>
                <a:gd name="connsiteX26" fmla="*/ 53439 w 374073"/>
                <a:gd name="connsiteY26" fmla="*/ 290946 h 290946"/>
                <a:gd name="connsiteX27" fmla="*/ 5938 w 374073"/>
                <a:gd name="connsiteY27" fmla="*/ 273133 h 290946"/>
                <a:gd name="connsiteX28" fmla="*/ 0 w 374073"/>
                <a:gd name="connsiteY28" fmla="*/ 255320 h 290946"/>
                <a:gd name="connsiteX29" fmla="*/ 5938 w 374073"/>
                <a:gd name="connsiteY29" fmla="*/ 219694 h 290946"/>
                <a:gd name="connsiteX30" fmla="*/ 23751 w 374073"/>
                <a:gd name="connsiteY30" fmla="*/ 201881 h 29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74073" h="290946">
                  <a:moveTo>
                    <a:pt x="23751" y="201881"/>
                  </a:moveTo>
                  <a:cubicBezTo>
                    <a:pt x="31668" y="193964"/>
                    <a:pt x="40162" y="176618"/>
                    <a:pt x="53439" y="172192"/>
                  </a:cubicBezTo>
                  <a:cubicBezTo>
                    <a:pt x="65314" y="168234"/>
                    <a:pt x="78650" y="167260"/>
                    <a:pt x="89065" y="160317"/>
                  </a:cubicBezTo>
                  <a:cubicBezTo>
                    <a:pt x="112086" y="144970"/>
                    <a:pt x="100108" y="150699"/>
                    <a:pt x="124691" y="142504"/>
                  </a:cubicBezTo>
                  <a:cubicBezTo>
                    <a:pt x="141391" y="125805"/>
                    <a:pt x="145340" y="120304"/>
                    <a:pt x="172193" y="106878"/>
                  </a:cubicBezTo>
                  <a:cubicBezTo>
                    <a:pt x="180110" y="102920"/>
                    <a:pt x="188578" y="99913"/>
                    <a:pt x="195943" y="95003"/>
                  </a:cubicBezTo>
                  <a:cubicBezTo>
                    <a:pt x="200601" y="91898"/>
                    <a:pt x="203448" y="86625"/>
                    <a:pt x="207819" y="83128"/>
                  </a:cubicBezTo>
                  <a:cubicBezTo>
                    <a:pt x="213392" y="78670"/>
                    <a:pt x="219694" y="75211"/>
                    <a:pt x="225632" y="71252"/>
                  </a:cubicBezTo>
                  <a:cubicBezTo>
                    <a:pt x="241463" y="23753"/>
                    <a:pt x="217716" y="79167"/>
                    <a:pt x="249382" y="47502"/>
                  </a:cubicBezTo>
                  <a:cubicBezTo>
                    <a:pt x="253808" y="43076"/>
                    <a:pt x="251682" y="34782"/>
                    <a:pt x="255320" y="29689"/>
                  </a:cubicBezTo>
                  <a:cubicBezTo>
                    <a:pt x="272931" y="5035"/>
                    <a:pt x="274356" y="7510"/>
                    <a:pt x="296884" y="0"/>
                  </a:cubicBezTo>
                  <a:cubicBezTo>
                    <a:pt x="308759" y="1979"/>
                    <a:pt x="321089" y="2131"/>
                    <a:pt x="332510" y="5938"/>
                  </a:cubicBezTo>
                  <a:cubicBezTo>
                    <a:pt x="343748" y="9684"/>
                    <a:pt x="354090" y="21580"/>
                    <a:pt x="362198" y="29689"/>
                  </a:cubicBezTo>
                  <a:cubicBezTo>
                    <a:pt x="366884" y="43747"/>
                    <a:pt x="374073" y="62856"/>
                    <a:pt x="374073" y="77190"/>
                  </a:cubicBezTo>
                  <a:cubicBezTo>
                    <a:pt x="374073" y="83449"/>
                    <a:pt x="373229" y="91365"/>
                    <a:pt x="368136" y="95003"/>
                  </a:cubicBezTo>
                  <a:cubicBezTo>
                    <a:pt x="357950" y="102279"/>
                    <a:pt x="332510" y="106878"/>
                    <a:pt x="332510" y="106878"/>
                  </a:cubicBezTo>
                  <a:cubicBezTo>
                    <a:pt x="327840" y="120888"/>
                    <a:pt x="328280" y="128417"/>
                    <a:pt x="314697" y="136567"/>
                  </a:cubicBezTo>
                  <a:cubicBezTo>
                    <a:pt x="309330" y="139787"/>
                    <a:pt x="302822" y="140525"/>
                    <a:pt x="296884" y="142504"/>
                  </a:cubicBezTo>
                  <a:cubicBezTo>
                    <a:pt x="252168" y="172316"/>
                    <a:pt x="308994" y="137315"/>
                    <a:pt x="255320" y="160317"/>
                  </a:cubicBezTo>
                  <a:cubicBezTo>
                    <a:pt x="245925" y="164343"/>
                    <a:pt x="232295" y="175739"/>
                    <a:pt x="225632" y="184068"/>
                  </a:cubicBezTo>
                  <a:cubicBezTo>
                    <a:pt x="221174" y="189641"/>
                    <a:pt x="217715" y="195943"/>
                    <a:pt x="213756" y="201881"/>
                  </a:cubicBezTo>
                  <a:cubicBezTo>
                    <a:pt x="196938" y="252342"/>
                    <a:pt x="220394" y="190817"/>
                    <a:pt x="195943" y="231569"/>
                  </a:cubicBezTo>
                  <a:cubicBezTo>
                    <a:pt x="192723" y="236936"/>
                    <a:pt x="195817" y="247057"/>
                    <a:pt x="190006" y="249382"/>
                  </a:cubicBezTo>
                  <a:cubicBezTo>
                    <a:pt x="173365" y="256038"/>
                    <a:pt x="154380" y="253341"/>
                    <a:pt x="136567" y="255320"/>
                  </a:cubicBezTo>
                  <a:cubicBezTo>
                    <a:pt x="124692" y="259278"/>
                    <a:pt x="109793" y="258344"/>
                    <a:pt x="100941" y="267195"/>
                  </a:cubicBezTo>
                  <a:cubicBezTo>
                    <a:pt x="96982" y="271153"/>
                    <a:pt x="94072" y="276566"/>
                    <a:pt x="89065" y="279070"/>
                  </a:cubicBezTo>
                  <a:cubicBezTo>
                    <a:pt x="77869" y="284668"/>
                    <a:pt x="53439" y="290946"/>
                    <a:pt x="53439" y="290946"/>
                  </a:cubicBezTo>
                  <a:cubicBezTo>
                    <a:pt x="40187" y="287633"/>
                    <a:pt x="16287" y="283482"/>
                    <a:pt x="5938" y="273133"/>
                  </a:cubicBezTo>
                  <a:cubicBezTo>
                    <a:pt x="1512" y="268707"/>
                    <a:pt x="1979" y="261258"/>
                    <a:pt x="0" y="255320"/>
                  </a:cubicBezTo>
                  <a:cubicBezTo>
                    <a:pt x="1979" y="243445"/>
                    <a:pt x="554" y="230462"/>
                    <a:pt x="5938" y="219694"/>
                  </a:cubicBezTo>
                  <a:cubicBezTo>
                    <a:pt x="32488" y="166595"/>
                    <a:pt x="15834" y="209798"/>
                    <a:pt x="23751" y="201881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8411689" y="5261578"/>
              <a:ext cx="211025" cy="363226"/>
            </a:xfrm>
            <a:custGeom>
              <a:avLst/>
              <a:gdLst>
                <a:gd name="connsiteX0" fmla="*/ 49480 w 211025"/>
                <a:gd name="connsiteY0" fmla="*/ 325762 h 363226"/>
                <a:gd name="connsiteX1" fmla="*/ 19792 w 211025"/>
                <a:gd name="connsiteY1" fmla="*/ 284199 h 363226"/>
                <a:gd name="connsiteX2" fmla="*/ 7916 w 211025"/>
                <a:gd name="connsiteY2" fmla="*/ 272323 h 363226"/>
                <a:gd name="connsiteX3" fmla="*/ 7916 w 211025"/>
                <a:gd name="connsiteY3" fmla="*/ 224822 h 363226"/>
                <a:gd name="connsiteX4" fmla="*/ 19792 w 211025"/>
                <a:gd name="connsiteY4" fmla="*/ 212947 h 363226"/>
                <a:gd name="connsiteX5" fmla="*/ 43542 w 211025"/>
                <a:gd name="connsiteY5" fmla="*/ 207009 h 363226"/>
                <a:gd name="connsiteX6" fmla="*/ 67293 w 211025"/>
                <a:gd name="connsiteY6" fmla="*/ 165445 h 363226"/>
                <a:gd name="connsiteX7" fmla="*/ 73230 w 211025"/>
                <a:gd name="connsiteY7" fmla="*/ 147632 h 363226"/>
                <a:gd name="connsiteX8" fmla="*/ 79168 w 211025"/>
                <a:gd name="connsiteY8" fmla="*/ 52630 h 363226"/>
                <a:gd name="connsiteX9" fmla="*/ 138545 w 211025"/>
                <a:gd name="connsiteY9" fmla="*/ 82318 h 363226"/>
                <a:gd name="connsiteX10" fmla="*/ 144482 w 211025"/>
                <a:gd name="connsiteY10" fmla="*/ 117944 h 363226"/>
                <a:gd name="connsiteX11" fmla="*/ 168233 w 211025"/>
                <a:gd name="connsiteY11" fmla="*/ 177321 h 363226"/>
                <a:gd name="connsiteX12" fmla="*/ 203859 w 211025"/>
                <a:gd name="connsiteY12" fmla="*/ 183258 h 363226"/>
                <a:gd name="connsiteX13" fmla="*/ 209797 w 211025"/>
                <a:gd name="connsiteY13" fmla="*/ 201071 h 363226"/>
                <a:gd name="connsiteX14" fmla="*/ 197921 w 211025"/>
                <a:gd name="connsiteY14" fmla="*/ 212947 h 363226"/>
                <a:gd name="connsiteX15" fmla="*/ 168233 w 211025"/>
                <a:gd name="connsiteY15" fmla="*/ 242635 h 363226"/>
                <a:gd name="connsiteX16" fmla="*/ 150420 w 211025"/>
                <a:gd name="connsiteY16" fmla="*/ 260448 h 363226"/>
                <a:gd name="connsiteX17" fmla="*/ 132607 w 211025"/>
                <a:gd name="connsiteY17" fmla="*/ 266386 h 363226"/>
                <a:gd name="connsiteX18" fmla="*/ 114794 w 211025"/>
                <a:gd name="connsiteY18" fmla="*/ 278261 h 363226"/>
                <a:gd name="connsiteX19" fmla="*/ 102919 w 211025"/>
                <a:gd name="connsiteY19" fmla="*/ 313887 h 363226"/>
                <a:gd name="connsiteX20" fmla="*/ 91043 w 211025"/>
                <a:gd name="connsiteY20" fmla="*/ 325762 h 363226"/>
                <a:gd name="connsiteX21" fmla="*/ 67293 w 211025"/>
                <a:gd name="connsiteY21" fmla="*/ 355451 h 363226"/>
                <a:gd name="connsiteX22" fmla="*/ 49480 w 211025"/>
                <a:gd name="connsiteY22" fmla="*/ 313887 h 363226"/>
                <a:gd name="connsiteX23" fmla="*/ 49480 w 211025"/>
                <a:gd name="connsiteY23" fmla="*/ 325762 h 36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1025" h="363226">
                  <a:moveTo>
                    <a:pt x="49480" y="325762"/>
                  </a:moveTo>
                  <a:cubicBezTo>
                    <a:pt x="44532" y="320814"/>
                    <a:pt x="49480" y="294094"/>
                    <a:pt x="19792" y="284199"/>
                  </a:cubicBezTo>
                  <a:cubicBezTo>
                    <a:pt x="15833" y="280240"/>
                    <a:pt x="10420" y="277330"/>
                    <a:pt x="7916" y="272323"/>
                  </a:cubicBezTo>
                  <a:cubicBezTo>
                    <a:pt x="0" y="256491"/>
                    <a:pt x="0" y="240654"/>
                    <a:pt x="7916" y="224822"/>
                  </a:cubicBezTo>
                  <a:cubicBezTo>
                    <a:pt x="10420" y="219815"/>
                    <a:pt x="14785" y="215451"/>
                    <a:pt x="19792" y="212947"/>
                  </a:cubicBezTo>
                  <a:cubicBezTo>
                    <a:pt x="27091" y="209298"/>
                    <a:pt x="35625" y="208988"/>
                    <a:pt x="43542" y="207009"/>
                  </a:cubicBezTo>
                  <a:cubicBezTo>
                    <a:pt x="57158" y="166164"/>
                    <a:pt x="38533" y="215777"/>
                    <a:pt x="67293" y="165445"/>
                  </a:cubicBezTo>
                  <a:cubicBezTo>
                    <a:pt x="70398" y="160011"/>
                    <a:pt x="71251" y="153570"/>
                    <a:pt x="73230" y="147632"/>
                  </a:cubicBezTo>
                  <a:cubicBezTo>
                    <a:pt x="75209" y="115965"/>
                    <a:pt x="60726" y="78449"/>
                    <a:pt x="79168" y="52630"/>
                  </a:cubicBezTo>
                  <a:cubicBezTo>
                    <a:pt x="116761" y="0"/>
                    <a:pt x="134367" y="69785"/>
                    <a:pt x="138545" y="82318"/>
                  </a:cubicBezTo>
                  <a:cubicBezTo>
                    <a:pt x="140524" y="94193"/>
                    <a:pt x="142651" y="106045"/>
                    <a:pt x="144482" y="117944"/>
                  </a:cubicBezTo>
                  <a:cubicBezTo>
                    <a:pt x="147958" y="140541"/>
                    <a:pt x="142713" y="165979"/>
                    <a:pt x="168233" y="177321"/>
                  </a:cubicBezTo>
                  <a:cubicBezTo>
                    <a:pt x="179235" y="182210"/>
                    <a:pt x="191984" y="181279"/>
                    <a:pt x="203859" y="183258"/>
                  </a:cubicBezTo>
                  <a:cubicBezTo>
                    <a:pt x="205838" y="189196"/>
                    <a:pt x="211025" y="194934"/>
                    <a:pt x="209797" y="201071"/>
                  </a:cubicBezTo>
                  <a:cubicBezTo>
                    <a:pt x="208699" y="206561"/>
                    <a:pt x="201418" y="208575"/>
                    <a:pt x="197921" y="212947"/>
                  </a:cubicBezTo>
                  <a:cubicBezTo>
                    <a:pt x="163087" y="256490"/>
                    <a:pt x="210985" y="207009"/>
                    <a:pt x="168233" y="242635"/>
                  </a:cubicBezTo>
                  <a:cubicBezTo>
                    <a:pt x="161782" y="248011"/>
                    <a:pt x="157407" y="255790"/>
                    <a:pt x="150420" y="260448"/>
                  </a:cubicBezTo>
                  <a:cubicBezTo>
                    <a:pt x="145212" y="263920"/>
                    <a:pt x="138205" y="263587"/>
                    <a:pt x="132607" y="266386"/>
                  </a:cubicBezTo>
                  <a:cubicBezTo>
                    <a:pt x="126224" y="269577"/>
                    <a:pt x="120732" y="274303"/>
                    <a:pt x="114794" y="278261"/>
                  </a:cubicBezTo>
                  <a:cubicBezTo>
                    <a:pt x="110836" y="290136"/>
                    <a:pt x="111771" y="305036"/>
                    <a:pt x="102919" y="313887"/>
                  </a:cubicBezTo>
                  <a:cubicBezTo>
                    <a:pt x="98960" y="317845"/>
                    <a:pt x="94540" y="321391"/>
                    <a:pt x="91043" y="325762"/>
                  </a:cubicBezTo>
                  <a:cubicBezTo>
                    <a:pt x="61071" y="363226"/>
                    <a:pt x="95974" y="326767"/>
                    <a:pt x="67293" y="355451"/>
                  </a:cubicBezTo>
                  <a:cubicBezTo>
                    <a:pt x="47723" y="335881"/>
                    <a:pt x="57521" y="350070"/>
                    <a:pt x="49480" y="313887"/>
                  </a:cubicBezTo>
                  <a:cubicBezTo>
                    <a:pt x="47710" y="305921"/>
                    <a:pt x="54428" y="330710"/>
                    <a:pt x="49480" y="325762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олилиния 18"/>
          <p:cNvSpPr/>
          <p:nvPr/>
        </p:nvSpPr>
        <p:spPr>
          <a:xfrm>
            <a:off x="6156665" y="3721232"/>
            <a:ext cx="112944" cy="235067"/>
          </a:xfrm>
          <a:custGeom>
            <a:avLst/>
            <a:gdLst>
              <a:gd name="connsiteX0" fmla="*/ 12566 w 112944"/>
              <a:gd name="connsiteY0" fmla="*/ 156062 h 235067"/>
              <a:gd name="connsiteX1" fmla="*/ 6629 w 112944"/>
              <a:gd name="connsiteY1" fmla="*/ 132311 h 235067"/>
              <a:gd name="connsiteX2" fmla="*/ 691 w 112944"/>
              <a:gd name="connsiteY2" fmla="*/ 114498 h 235067"/>
              <a:gd name="connsiteX3" fmla="*/ 12566 w 112944"/>
              <a:gd name="connsiteY3" fmla="*/ 78872 h 235067"/>
              <a:gd name="connsiteX4" fmla="*/ 24441 w 112944"/>
              <a:gd name="connsiteY4" fmla="*/ 37308 h 235067"/>
              <a:gd name="connsiteX5" fmla="*/ 36317 w 112944"/>
              <a:gd name="connsiteY5" fmla="*/ 25433 h 235067"/>
              <a:gd name="connsiteX6" fmla="*/ 42254 w 112944"/>
              <a:gd name="connsiteY6" fmla="*/ 7620 h 235067"/>
              <a:gd name="connsiteX7" fmla="*/ 89756 w 112944"/>
              <a:gd name="connsiteY7" fmla="*/ 25433 h 235067"/>
              <a:gd name="connsiteX8" fmla="*/ 95693 w 112944"/>
              <a:gd name="connsiteY8" fmla="*/ 179812 h 235067"/>
              <a:gd name="connsiteX9" fmla="*/ 77880 w 112944"/>
              <a:gd name="connsiteY9" fmla="*/ 197625 h 235067"/>
              <a:gd name="connsiteX10" fmla="*/ 48192 w 112944"/>
              <a:gd name="connsiteY10" fmla="*/ 221376 h 235067"/>
              <a:gd name="connsiteX11" fmla="*/ 36317 w 112944"/>
              <a:gd name="connsiteY11" fmla="*/ 209500 h 235067"/>
              <a:gd name="connsiteX12" fmla="*/ 24441 w 112944"/>
              <a:gd name="connsiteY12" fmla="*/ 173874 h 235067"/>
              <a:gd name="connsiteX13" fmla="*/ 12566 w 112944"/>
              <a:gd name="connsiteY13" fmla="*/ 156062 h 23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944" h="235067">
                <a:moveTo>
                  <a:pt x="12566" y="156062"/>
                </a:moveTo>
                <a:cubicBezTo>
                  <a:pt x="10587" y="148145"/>
                  <a:pt x="8871" y="140158"/>
                  <a:pt x="6629" y="132311"/>
                </a:cubicBezTo>
                <a:cubicBezTo>
                  <a:pt x="4910" y="126293"/>
                  <a:pt x="0" y="120719"/>
                  <a:pt x="691" y="114498"/>
                </a:cubicBezTo>
                <a:cubicBezTo>
                  <a:pt x="2073" y="102057"/>
                  <a:pt x="9530" y="91016"/>
                  <a:pt x="12566" y="78872"/>
                </a:cubicBezTo>
                <a:cubicBezTo>
                  <a:pt x="13674" y="74441"/>
                  <a:pt x="20792" y="43389"/>
                  <a:pt x="24441" y="37308"/>
                </a:cubicBezTo>
                <a:cubicBezTo>
                  <a:pt x="27321" y="32508"/>
                  <a:pt x="32358" y="29391"/>
                  <a:pt x="36317" y="25433"/>
                </a:cubicBezTo>
                <a:cubicBezTo>
                  <a:pt x="38296" y="19495"/>
                  <a:pt x="36236" y="9339"/>
                  <a:pt x="42254" y="7620"/>
                </a:cubicBezTo>
                <a:cubicBezTo>
                  <a:pt x="68923" y="0"/>
                  <a:pt x="76099" y="11778"/>
                  <a:pt x="89756" y="25433"/>
                </a:cubicBezTo>
                <a:cubicBezTo>
                  <a:pt x="110788" y="88532"/>
                  <a:pt x="112944" y="80621"/>
                  <a:pt x="95693" y="179812"/>
                </a:cubicBezTo>
                <a:cubicBezTo>
                  <a:pt x="94254" y="188085"/>
                  <a:pt x="84331" y="192249"/>
                  <a:pt x="77880" y="197625"/>
                </a:cubicBezTo>
                <a:cubicBezTo>
                  <a:pt x="32949" y="235067"/>
                  <a:pt x="82732" y="186833"/>
                  <a:pt x="48192" y="221376"/>
                </a:cubicBezTo>
                <a:cubicBezTo>
                  <a:pt x="44234" y="217417"/>
                  <a:pt x="38821" y="214507"/>
                  <a:pt x="36317" y="209500"/>
                </a:cubicBezTo>
                <a:cubicBezTo>
                  <a:pt x="30719" y="198304"/>
                  <a:pt x="34856" y="180818"/>
                  <a:pt x="24441" y="173874"/>
                </a:cubicBezTo>
                <a:lnTo>
                  <a:pt x="12566" y="156062"/>
                </a:ln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 1 19"/>
          <p:cNvSpPr/>
          <p:nvPr/>
        </p:nvSpPr>
        <p:spPr>
          <a:xfrm>
            <a:off x="6357950" y="5929330"/>
            <a:ext cx="1857388" cy="285752"/>
          </a:xfrm>
          <a:prstGeom prst="borderCallout1">
            <a:avLst>
              <a:gd name="adj1" fmla="val 6282"/>
              <a:gd name="adj2" fmla="val 76740"/>
              <a:gd name="adj3" fmla="val -66200"/>
              <a:gd name="adj4" fmla="val 102363"/>
            </a:avLst>
          </a:prstGeom>
          <a:ln>
            <a:solidFill>
              <a:srgbClr val="83BC1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Новая Зеландия</a:t>
            </a:r>
            <a:endParaRPr lang="ru-RU" dirty="0"/>
          </a:p>
        </p:txBody>
      </p:sp>
      <p:sp>
        <p:nvSpPr>
          <p:cNvPr id="21" name="Выноска 1 20"/>
          <p:cNvSpPr/>
          <p:nvPr/>
        </p:nvSpPr>
        <p:spPr>
          <a:xfrm>
            <a:off x="5643570" y="4500570"/>
            <a:ext cx="1428760" cy="285752"/>
          </a:xfrm>
          <a:prstGeom prst="borderCallout1">
            <a:avLst>
              <a:gd name="adj1" fmla="val 76932"/>
              <a:gd name="adj2" fmla="val -21"/>
              <a:gd name="adj3" fmla="val 123306"/>
              <a:gd name="adj4" fmla="val -26142"/>
            </a:avLst>
          </a:prstGeom>
          <a:ln>
            <a:solidFill>
              <a:srgbClr val="83BC1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Мадагаскар</a:t>
            </a:r>
            <a:endParaRPr lang="ru-RU" dirty="0"/>
          </a:p>
        </p:txBody>
      </p:sp>
      <p:sp>
        <p:nvSpPr>
          <p:cNvPr id="22" name="Выноска 1 21"/>
          <p:cNvSpPr/>
          <p:nvPr/>
        </p:nvSpPr>
        <p:spPr>
          <a:xfrm>
            <a:off x="6500826" y="3429000"/>
            <a:ext cx="1285884" cy="285752"/>
          </a:xfrm>
          <a:prstGeom prst="borderCallout1">
            <a:avLst>
              <a:gd name="adj1" fmla="val 56153"/>
              <a:gd name="adj2" fmla="val 902"/>
              <a:gd name="adj3" fmla="val 149902"/>
              <a:gd name="adj4" fmla="val -20786"/>
            </a:avLst>
          </a:prstGeom>
          <a:ln>
            <a:solidFill>
              <a:srgbClr val="83BC1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Шри-Ланка</a:t>
            </a:r>
            <a:endParaRPr lang="ru-RU" dirty="0"/>
          </a:p>
        </p:txBody>
      </p:sp>
      <p:sp>
        <p:nvSpPr>
          <p:cNvPr id="23" name="Выноска 1 22"/>
          <p:cNvSpPr/>
          <p:nvPr/>
        </p:nvSpPr>
        <p:spPr>
          <a:xfrm>
            <a:off x="2143108" y="3071810"/>
            <a:ext cx="928694" cy="285752"/>
          </a:xfrm>
          <a:prstGeom prst="borderCallout1">
            <a:avLst>
              <a:gd name="adj1" fmla="val 61139"/>
              <a:gd name="adj2" fmla="val -64"/>
              <a:gd name="adj3" fmla="val 99202"/>
              <a:gd name="adj4" fmla="val -29127"/>
            </a:avLst>
          </a:prstGeom>
          <a:ln>
            <a:solidFill>
              <a:srgbClr val="83BC1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Куба</a:t>
            </a:r>
            <a:endParaRPr lang="ru-RU" dirty="0"/>
          </a:p>
        </p:txBody>
      </p:sp>
      <p:sp>
        <p:nvSpPr>
          <p:cNvPr id="24" name="Выноска 1 23"/>
          <p:cNvSpPr/>
          <p:nvPr/>
        </p:nvSpPr>
        <p:spPr>
          <a:xfrm>
            <a:off x="4071934" y="1285860"/>
            <a:ext cx="1143008" cy="285752"/>
          </a:xfrm>
          <a:prstGeom prst="borderCallout1">
            <a:avLst>
              <a:gd name="adj1" fmla="val 60308"/>
              <a:gd name="adj2" fmla="val 1018"/>
              <a:gd name="adj3" fmla="val 178993"/>
              <a:gd name="adj4" fmla="val -38333"/>
            </a:avLst>
          </a:prstGeom>
          <a:ln>
            <a:solidFill>
              <a:srgbClr val="83BC1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Исландия</a:t>
            </a:r>
            <a:endParaRPr lang="ru-RU" dirty="0"/>
          </a:p>
        </p:txBody>
      </p:sp>
      <p:sp>
        <p:nvSpPr>
          <p:cNvPr id="25" name="Выноска 1 24"/>
          <p:cNvSpPr/>
          <p:nvPr/>
        </p:nvSpPr>
        <p:spPr>
          <a:xfrm>
            <a:off x="2000232" y="2357430"/>
            <a:ext cx="1928826" cy="285752"/>
          </a:xfrm>
          <a:prstGeom prst="borderCallout1">
            <a:avLst>
              <a:gd name="adj1" fmla="val -2029"/>
              <a:gd name="adj2" fmla="val 63701"/>
              <a:gd name="adj3" fmla="val -70356"/>
              <a:gd name="adj4" fmla="val 103888"/>
            </a:avLst>
          </a:prstGeom>
          <a:ln>
            <a:solidFill>
              <a:srgbClr val="83BC1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Великобритания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7158" y="357166"/>
            <a:ext cx="8429684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40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Полуостровные страны мира</a:t>
            </a:r>
            <a:endParaRPr lang="ru-RU" sz="40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813810" y="2786974"/>
            <a:ext cx="762088" cy="1001949"/>
          </a:xfrm>
          <a:custGeom>
            <a:avLst/>
            <a:gdLst>
              <a:gd name="connsiteX0" fmla="*/ 100607 w 762088"/>
              <a:gd name="connsiteY0" fmla="*/ 486383 h 1001949"/>
              <a:gd name="connsiteX1" fmla="*/ 86016 w 762088"/>
              <a:gd name="connsiteY1" fmla="*/ 515566 h 1001949"/>
              <a:gd name="connsiteX2" fmla="*/ 66560 w 762088"/>
              <a:gd name="connsiteY2" fmla="*/ 573932 h 1001949"/>
              <a:gd name="connsiteX3" fmla="*/ 32513 w 762088"/>
              <a:gd name="connsiteY3" fmla="*/ 535022 h 1001949"/>
              <a:gd name="connsiteX4" fmla="*/ 22786 w 762088"/>
              <a:gd name="connsiteY4" fmla="*/ 520430 h 1001949"/>
              <a:gd name="connsiteX5" fmla="*/ 13058 w 762088"/>
              <a:gd name="connsiteY5" fmla="*/ 491247 h 1001949"/>
              <a:gd name="connsiteX6" fmla="*/ 8194 w 762088"/>
              <a:gd name="connsiteY6" fmla="*/ 476656 h 1001949"/>
              <a:gd name="connsiteX7" fmla="*/ 27650 w 762088"/>
              <a:gd name="connsiteY7" fmla="*/ 413426 h 1001949"/>
              <a:gd name="connsiteX8" fmla="*/ 32513 w 762088"/>
              <a:gd name="connsiteY8" fmla="*/ 398835 h 1001949"/>
              <a:gd name="connsiteX9" fmla="*/ 61696 w 762088"/>
              <a:gd name="connsiteY9" fmla="*/ 389107 h 1001949"/>
              <a:gd name="connsiteX10" fmla="*/ 56833 w 762088"/>
              <a:gd name="connsiteY10" fmla="*/ 340469 h 1001949"/>
              <a:gd name="connsiteX11" fmla="*/ 47105 w 762088"/>
              <a:gd name="connsiteY11" fmla="*/ 311286 h 1001949"/>
              <a:gd name="connsiteX12" fmla="*/ 51969 w 762088"/>
              <a:gd name="connsiteY12" fmla="*/ 286966 h 1001949"/>
              <a:gd name="connsiteX13" fmla="*/ 66560 w 762088"/>
              <a:gd name="connsiteY13" fmla="*/ 282103 h 1001949"/>
              <a:gd name="connsiteX14" fmla="*/ 76288 w 762088"/>
              <a:gd name="connsiteY14" fmla="*/ 267511 h 1001949"/>
              <a:gd name="connsiteX15" fmla="*/ 90879 w 762088"/>
              <a:gd name="connsiteY15" fmla="*/ 257783 h 1001949"/>
              <a:gd name="connsiteX16" fmla="*/ 115199 w 762088"/>
              <a:gd name="connsiteY16" fmla="*/ 214009 h 1001949"/>
              <a:gd name="connsiteX17" fmla="*/ 120062 w 762088"/>
              <a:gd name="connsiteY17" fmla="*/ 184826 h 1001949"/>
              <a:gd name="connsiteX18" fmla="*/ 124926 w 762088"/>
              <a:gd name="connsiteY18" fmla="*/ 160507 h 1001949"/>
              <a:gd name="connsiteX19" fmla="*/ 120062 w 762088"/>
              <a:gd name="connsiteY19" fmla="*/ 136188 h 1001949"/>
              <a:gd name="connsiteX20" fmla="*/ 110335 w 762088"/>
              <a:gd name="connsiteY20" fmla="*/ 87549 h 1001949"/>
              <a:gd name="connsiteX21" fmla="*/ 100607 w 762088"/>
              <a:gd name="connsiteY21" fmla="*/ 72958 h 1001949"/>
              <a:gd name="connsiteX22" fmla="*/ 154109 w 762088"/>
              <a:gd name="connsiteY22" fmla="*/ 48639 h 1001949"/>
              <a:gd name="connsiteX23" fmla="*/ 178428 w 762088"/>
              <a:gd name="connsiteY23" fmla="*/ 19456 h 1001949"/>
              <a:gd name="connsiteX24" fmla="*/ 193020 w 762088"/>
              <a:gd name="connsiteY24" fmla="*/ 14592 h 1001949"/>
              <a:gd name="connsiteX25" fmla="*/ 222203 w 762088"/>
              <a:gd name="connsiteY25" fmla="*/ 0 h 1001949"/>
              <a:gd name="connsiteX26" fmla="*/ 246522 w 762088"/>
              <a:gd name="connsiteY26" fmla="*/ 4864 h 1001949"/>
              <a:gd name="connsiteX27" fmla="*/ 251386 w 762088"/>
              <a:gd name="connsiteY27" fmla="*/ 43775 h 1001949"/>
              <a:gd name="connsiteX28" fmla="*/ 236794 w 762088"/>
              <a:gd name="connsiteY28" fmla="*/ 48639 h 1001949"/>
              <a:gd name="connsiteX29" fmla="*/ 241658 w 762088"/>
              <a:gd name="connsiteY29" fmla="*/ 63230 h 1001949"/>
              <a:gd name="connsiteX30" fmla="*/ 270841 w 762088"/>
              <a:gd name="connsiteY30" fmla="*/ 87549 h 1001949"/>
              <a:gd name="connsiteX31" fmla="*/ 275705 w 762088"/>
              <a:gd name="connsiteY31" fmla="*/ 102141 h 1001949"/>
              <a:gd name="connsiteX32" fmla="*/ 246522 w 762088"/>
              <a:gd name="connsiteY32" fmla="*/ 126460 h 1001949"/>
              <a:gd name="connsiteX33" fmla="*/ 246522 w 762088"/>
              <a:gd name="connsiteY33" fmla="*/ 165371 h 1001949"/>
              <a:gd name="connsiteX34" fmla="*/ 261113 w 762088"/>
              <a:gd name="connsiteY34" fmla="*/ 175098 h 1001949"/>
              <a:gd name="connsiteX35" fmla="*/ 290296 w 762088"/>
              <a:gd name="connsiteY35" fmla="*/ 184826 h 1001949"/>
              <a:gd name="connsiteX36" fmla="*/ 304888 w 762088"/>
              <a:gd name="connsiteY36" fmla="*/ 189690 h 1001949"/>
              <a:gd name="connsiteX37" fmla="*/ 304888 w 762088"/>
              <a:gd name="connsiteY37" fmla="*/ 262647 h 1001949"/>
              <a:gd name="connsiteX38" fmla="*/ 334071 w 762088"/>
              <a:gd name="connsiteY38" fmla="*/ 272375 h 1001949"/>
              <a:gd name="connsiteX39" fmla="*/ 348662 w 762088"/>
              <a:gd name="connsiteY39" fmla="*/ 277239 h 1001949"/>
              <a:gd name="connsiteX40" fmla="*/ 387573 w 762088"/>
              <a:gd name="connsiteY40" fmla="*/ 286966 h 1001949"/>
              <a:gd name="connsiteX41" fmla="*/ 416756 w 762088"/>
              <a:gd name="connsiteY41" fmla="*/ 306422 h 1001949"/>
              <a:gd name="connsiteX42" fmla="*/ 431347 w 762088"/>
              <a:gd name="connsiteY42" fmla="*/ 316149 h 1001949"/>
              <a:gd name="connsiteX43" fmla="*/ 470258 w 762088"/>
              <a:gd name="connsiteY43" fmla="*/ 325877 h 1001949"/>
              <a:gd name="connsiteX44" fmla="*/ 499441 w 762088"/>
              <a:gd name="connsiteY44" fmla="*/ 335605 h 1001949"/>
              <a:gd name="connsiteX45" fmla="*/ 514033 w 762088"/>
              <a:gd name="connsiteY45" fmla="*/ 340469 h 1001949"/>
              <a:gd name="connsiteX46" fmla="*/ 528624 w 762088"/>
              <a:gd name="connsiteY46" fmla="*/ 345332 h 1001949"/>
              <a:gd name="connsiteX47" fmla="*/ 562671 w 762088"/>
              <a:gd name="connsiteY47" fmla="*/ 335605 h 1001949"/>
              <a:gd name="connsiteX48" fmla="*/ 596718 w 762088"/>
              <a:gd name="connsiteY48" fmla="*/ 311286 h 1001949"/>
              <a:gd name="connsiteX49" fmla="*/ 611309 w 762088"/>
              <a:gd name="connsiteY49" fmla="*/ 306422 h 1001949"/>
              <a:gd name="connsiteX50" fmla="*/ 625901 w 762088"/>
              <a:gd name="connsiteY50" fmla="*/ 291830 h 1001949"/>
              <a:gd name="connsiteX51" fmla="*/ 645356 w 762088"/>
              <a:gd name="connsiteY51" fmla="*/ 262647 h 1001949"/>
              <a:gd name="connsiteX52" fmla="*/ 650220 w 762088"/>
              <a:gd name="connsiteY52" fmla="*/ 243192 h 1001949"/>
              <a:gd name="connsiteX53" fmla="*/ 732905 w 762088"/>
              <a:gd name="connsiteY53" fmla="*/ 243192 h 1001949"/>
              <a:gd name="connsiteX54" fmla="*/ 752360 w 762088"/>
              <a:gd name="connsiteY54" fmla="*/ 272375 h 1001949"/>
              <a:gd name="connsiteX55" fmla="*/ 762088 w 762088"/>
              <a:gd name="connsiteY55" fmla="*/ 286966 h 1001949"/>
              <a:gd name="connsiteX56" fmla="*/ 747496 w 762088"/>
              <a:gd name="connsiteY56" fmla="*/ 296694 h 1001949"/>
              <a:gd name="connsiteX57" fmla="*/ 732905 w 762088"/>
              <a:gd name="connsiteY57" fmla="*/ 311286 h 1001949"/>
              <a:gd name="connsiteX58" fmla="*/ 718313 w 762088"/>
              <a:gd name="connsiteY58" fmla="*/ 316149 h 1001949"/>
              <a:gd name="connsiteX59" fmla="*/ 703722 w 762088"/>
              <a:gd name="connsiteY59" fmla="*/ 432881 h 1001949"/>
              <a:gd name="connsiteX60" fmla="*/ 698858 w 762088"/>
              <a:gd name="connsiteY60" fmla="*/ 466928 h 1001949"/>
              <a:gd name="connsiteX61" fmla="*/ 693994 w 762088"/>
              <a:gd name="connsiteY61" fmla="*/ 481520 h 1001949"/>
              <a:gd name="connsiteX62" fmla="*/ 689130 w 762088"/>
              <a:gd name="connsiteY62" fmla="*/ 500975 h 1001949"/>
              <a:gd name="connsiteX63" fmla="*/ 684267 w 762088"/>
              <a:gd name="connsiteY63" fmla="*/ 535022 h 1001949"/>
              <a:gd name="connsiteX64" fmla="*/ 669675 w 762088"/>
              <a:gd name="connsiteY64" fmla="*/ 530158 h 1001949"/>
              <a:gd name="connsiteX65" fmla="*/ 645356 w 762088"/>
              <a:gd name="connsiteY65" fmla="*/ 486383 h 1001949"/>
              <a:gd name="connsiteX66" fmla="*/ 650220 w 762088"/>
              <a:gd name="connsiteY66" fmla="*/ 432881 h 1001949"/>
              <a:gd name="connsiteX67" fmla="*/ 655084 w 762088"/>
              <a:gd name="connsiteY67" fmla="*/ 418290 h 1001949"/>
              <a:gd name="connsiteX68" fmla="*/ 650220 w 762088"/>
              <a:gd name="connsiteY68" fmla="*/ 384243 h 1001949"/>
              <a:gd name="connsiteX69" fmla="*/ 611309 w 762088"/>
              <a:gd name="connsiteY69" fmla="*/ 389107 h 1001949"/>
              <a:gd name="connsiteX70" fmla="*/ 596718 w 762088"/>
              <a:gd name="connsiteY70" fmla="*/ 393971 h 1001949"/>
              <a:gd name="connsiteX71" fmla="*/ 562671 w 762088"/>
              <a:gd name="connsiteY71" fmla="*/ 384243 h 1001949"/>
              <a:gd name="connsiteX72" fmla="*/ 533488 w 762088"/>
              <a:gd name="connsiteY72" fmla="*/ 408562 h 1001949"/>
              <a:gd name="connsiteX73" fmla="*/ 528624 w 762088"/>
              <a:gd name="connsiteY73" fmla="*/ 423154 h 1001949"/>
              <a:gd name="connsiteX74" fmla="*/ 543216 w 762088"/>
              <a:gd name="connsiteY74" fmla="*/ 515566 h 1001949"/>
              <a:gd name="connsiteX75" fmla="*/ 557807 w 762088"/>
              <a:gd name="connsiteY75" fmla="*/ 520430 h 1001949"/>
              <a:gd name="connsiteX76" fmla="*/ 567535 w 762088"/>
              <a:gd name="connsiteY76" fmla="*/ 535022 h 1001949"/>
              <a:gd name="connsiteX77" fmla="*/ 562671 w 762088"/>
              <a:gd name="connsiteY77" fmla="*/ 578796 h 1001949"/>
              <a:gd name="connsiteX78" fmla="*/ 533488 w 762088"/>
              <a:gd name="connsiteY78" fmla="*/ 598252 h 1001949"/>
              <a:gd name="connsiteX79" fmla="*/ 514033 w 762088"/>
              <a:gd name="connsiteY79" fmla="*/ 627435 h 1001949"/>
              <a:gd name="connsiteX80" fmla="*/ 509169 w 762088"/>
              <a:gd name="connsiteY80" fmla="*/ 642026 h 1001949"/>
              <a:gd name="connsiteX81" fmla="*/ 479986 w 762088"/>
              <a:gd name="connsiteY81" fmla="*/ 661481 h 1001949"/>
              <a:gd name="connsiteX82" fmla="*/ 450803 w 762088"/>
              <a:gd name="connsiteY82" fmla="*/ 690664 h 1001949"/>
              <a:gd name="connsiteX83" fmla="*/ 445939 w 762088"/>
              <a:gd name="connsiteY83" fmla="*/ 705256 h 1001949"/>
              <a:gd name="connsiteX84" fmla="*/ 421620 w 762088"/>
              <a:gd name="connsiteY84" fmla="*/ 710120 h 1001949"/>
              <a:gd name="connsiteX85" fmla="*/ 407028 w 762088"/>
              <a:gd name="connsiteY85" fmla="*/ 714983 h 1001949"/>
              <a:gd name="connsiteX86" fmla="*/ 402164 w 762088"/>
              <a:gd name="connsiteY86" fmla="*/ 729575 h 1001949"/>
              <a:gd name="connsiteX87" fmla="*/ 392437 w 762088"/>
              <a:gd name="connsiteY87" fmla="*/ 744166 h 1001949"/>
              <a:gd name="connsiteX88" fmla="*/ 387573 w 762088"/>
              <a:gd name="connsiteY88" fmla="*/ 851171 h 1001949"/>
              <a:gd name="connsiteX89" fmla="*/ 382709 w 762088"/>
              <a:gd name="connsiteY89" fmla="*/ 870626 h 1001949"/>
              <a:gd name="connsiteX90" fmla="*/ 377845 w 762088"/>
              <a:gd name="connsiteY90" fmla="*/ 894945 h 1001949"/>
              <a:gd name="connsiteX91" fmla="*/ 363254 w 762088"/>
              <a:gd name="connsiteY91" fmla="*/ 943583 h 1001949"/>
              <a:gd name="connsiteX92" fmla="*/ 353526 w 762088"/>
              <a:gd name="connsiteY92" fmla="*/ 958175 h 1001949"/>
              <a:gd name="connsiteX93" fmla="*/ 348662 w 762088"/>
              <a:gd name="connsiteY93" fmla="*/ 972766 h 1001949"/>
              <a:gd name="connsiteX94" fmla="*/ 334071 w 762088"/>
              <a:gd name="connsiteY94" fmla="*/ 977630 h 1001949"/>
              <a:gd name="connsiteX95" fmla="*/ 319479 w 762088"/>
              <a:gd name="connsiteY95" fmla="*/ 987358 h 1001949"/>
              <a:gd name="connsiteX96" fmla="*/ 290296 w 762088"/>
              <a:gd name="connsiteY96" fmla="*/ 997086 h 1001949"/>
              <a:gd name="connsiteX97" fmla="*/ 275705 w 762088"/>
              <a:gd name="connsiteY97" fmla="*/ 1001949 h 1001949"/>
              <a:gd name="connsiteX98" fmla="*/ 256250 w 762088"/>
              <a:gd name="connsiteY98" fmla="*/ 992222 h 1001949"/>
              <a:gd name="connsiteX99" fmla="*/ 246522 w 762088"/>
              <a:gd name="connsiteY99" fmla="*/ 977630 h 1001949"/>
              <a:gd name="connsiteX100" fmla="*/ 231930 w 762088"/>
              <a:gd name="connsiteY100" fmla="*/ 963039 h 1001949"/>
              <a:gd name="connsiteX101" fmla="*/ 227067 w 762088"/>
              <a:gd name="connsiteY101" fmla="*/ 943583 h 1001949"/>
              <a:gd name="connsiteX102" fmla="*/ 217339 w 762088"/>
              <a:gd name="connsiteY102" fmla="*/ 928992 h 1001949"/>
              <a:gd name="connsiteX103" fmla="*/ 202747 w 762088"/>
              <a:gd name="connsiteY103" fmla="*/ 860898 h 1001949"/>
              <a:gd name="connsiteX104" fmla="*/ 197884 w 762088"/>
              <a:gd name="connsiteY104" fmla="*/ 836579 h 1001949"/>
              <a:gd name="connsiteX105" fmla="*/ 183292 w 762088"/>
              <a:gd name="connsiteY105" fmla="*/ 792805 h 1001949"/>
              <a:gd name="connsiteX106" fmla="*/ 173564 w 762088"/>
              <a:gd name="connsiteY106" fmla="*/ 763622 h 1001949"/>
              <a:gd name="connsiteX107" fmla="*/ 163837 w 762088"/>
              <a:gd name="connsiteY107" fmla="*/ 749030 h 1001949"/>
              <a:gd name="connsiteX108" fmla="*/ 158973 w 762088"/>
              <a:gd name="connsiteY108" fmla="*/ 729575 h 1001949"/>
              <a:gd name="connsiteX109" fmla="*/ 149245 w 762088"/>
              <a:gd name="connsiteY109" fmla="*/ 700392 h 1001949"/>
              <a:gd name="connsiteX110" fmla="*/ 139518 w 762088"/>
              <a:gd name="connsiteY110" fmla="*/ 535022 h 1001949"/>
              <a:gd name="connsiteX111" fmla="*/ 134654 w 762088"/>
              <a:gd name="connsiteY111" fmla="*/ 476656 h 1001949"/>
              <a:gd name="connsiteX112" fmla="*/ 100607 w 762088"/>
              <a:gd name="connsiteY112" fmla="*/ 486383 h 1001949"/>
              <a:gd name="connsiteX113" fmla="*/ 95743 w 762088"/>
              <a:gd name="connsiteY113" fmla="*/ 500975 h 1001949"/>
              <a:gd name="connsiteX114" fmla="*/ 100607 w 762088"/>
              <a:gd name="connsiteY114" fmla="*/ 486383 h 100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762088" h="1001949">
                <a:moveTo>
                  <a:pt x="100607" y="486383"/>
                </a:moveTo>
                <a:cubicBezTo>
                  <a:pt x="98986" y="488815"/>
                  <a:pt x="87847" y="502750"/>
                  <a:pt x="86016" y="515566"/>
                </a:cubicBezTo>
                <a:cubicBezTo>
                  <a:pt x="77492" y="575240"/>
                  <a:pt x="99056" y="563102"/>
                  <a:pt x="66560" y="573932"/>
                </a:cubicBezTo>
                <a:cubicBezTo>
                  <a:pt x="42242" y="557721"/>
                  <a:pt x="55210" y="569067"/>
                  <a:pt x="32513" y="535022"/>
                </a:cubicBezTo>
                <a:cubicBezTo>
                  <a:pt x="29270" y="530158"/>
                  <a:pt x="24635" y="525976"/>
                  <a:pt x="22786" y="520430"/>
                </a:cubicBezTo>
                <a:lnTo>
                  <a:pt x="13058" y="491247"/>
                </a:lnTo>
                <a:lnTo>
                  <a:pt x="8194" y="476656"/>
                </a:lnTo>
                <a:cubicBezTo>
                  <a:pt x="17382" y="384782"/>
                  <a:pt x="0" y="454901"/>
                  <a:pt x="27650" y="413426"/>
                </a:cubicBezTo>
                <a:cubicBezTo>
                  <a:pt x="30494" y="409160"/>
                  <a:pt x="28341" y="401815"/>
                  <a:pt x="32513" y="398835"/>
                </a:cubicBezTo>
                <a:cubicBezTo>
                  <a:pt x="40857" y="392875"/>
                  <a:pt x="61696" y="389107"/>
                  <a:pt x="61696" y="389107"/>
                </a:cubicBezTo>
                <a:cubicBezTo>
                  <a:pt x="60075" y="372894"/>
                  <a:pt x="59836" y="356483"/>
                  <a:pt x="56833" y="340469"/>
                </a:cubicBezTo>
                <a:cubicBezTo>
                  <a:pt x="54943" y="330391"/>
                  <a:pt x="47105" y="311286"/>
                  <a:pt x="47105" y="311286"/>
                </a:cubicBezTo>
                <a:cubicBezTo>
                  <a:pt x="48726" y="303179"/>
                  <a:pt x="47383" y="293845"/>
                  <a:pt x="51969" y="286966"/>
                </a:cubicBezTo>
                <a:cubicBezTo>
                  <a:pt x="54813" y="282700"/>
                  <a:pt x="62557" y="285306"/>
                  <a:pt x="66560" y="282103"/>
                </a:cubicBezTo>
                <a:cubicBezTo>
                  <a:pt x="71125" y="278451"/>
                  <a:pt x="72154" y="271645"/>
                  <a:pt x="76288" y="267511"/>
                </a:cubicBezTo>
                <a:cubicBezTo>
                  <a:pt x="80421" y="263378"/>
                  <a:pt x="86015" y="261026"/>
                  <a:pt x="90879" y="257783"/>
                </a:cubicBezTo>
                <a:cubicBezTo>
                  <a:pt x="113179" y="224334"/>
                  <a:pt x="106638" y="239691"/>
                  <a:pt x="115199" y="214009"/>
                </a:cubicBezTo>
                <a:cubicBezTo>
                  <a:pt x="116820" y="204281"/>
                  <a:pt x="118298" y="194529"/>
                  <a:pt x="120062" y="184826"/>
                </a:cubicBezTo>
                <a:cubicBezTo>
                  <a:pt x="121541" y="176692"/>
                  <a:pt x="124926" y="168774"/>
                  <a:pt x="124926" y="160507"/>
                </a:cubicBezTo>
                <a:cubicBezTo>
                  <a:pt x="124926" y="152240"/>
                  <a:pt x="121421" y="144342"/>
                  <a:pt x="120062" y="136188"/>
                </a:cubicBezTo>
                <a:cubicBezTo>
                  <a:pt x="117821" y="122743"/>
                  <a:pt x="117327" y="101533"/>
                  <a:pt x="110335" y="87549"/>
                </a:cubicBezTo>
                <a:cubicBezTo>
                  <a:pt x="107721" y="82321"/>
                  <a:pt x="103850" y="77822"/>
                  <a:pt x="100607" y="72958"/>
                </a:cubicBezTo>
                <a:cubicBezTo>
                  <a:pt x="110699" y="32592"/>
                  <a:pt x="95709" y="66609"/>
                  <a:pt x="154109" y="48639"/>
                </a:cubicBezTo>
                <a:cubicBezTo>
                  <a:pt x="169164" y="44007"/>
                  <a:pt x="168004" y="27795"/>
                  <a:pt x="178428" y="19456"/>
                </a:cubicBezTo>
                <a:cubicBezTo>
                  <a:pt x="182432" y="16253"/>
                  <a:pt x="188156" y="16213"/>
                  <a:pt x="193020" y="14592"/>
                </a:cubicBezTo>
                <a:cubicBezTo>
                  <a:pt x="200398" y="9673"/>
                  <a:pt x="212134" y="0"/>
                  <a:pt x="222203" y="0"/>
                </a:cubicBezTo>
                <a:cubicBezTo>
                  <a:pt x="230470" y="0"/>
                  <a:pt x="238416" y="3243"/>
                  <a:pt x="246522" y="4864"/>
                </a:cubicBezTo>
                <a:cubicBezTo>
                  <a:pt x="255877" y="18897"/>
                  <a:pt x="264409" y="24242"/>
                  <a:pt x="251386" y="43775"/>
                </a:cubicBezTo>
                <a:cubicBezTo>
                  <a:pt x="248542" y="48041"/>
                  <a:pt x="241658" y="47018"/>
                  <a:pt x="236794" y="48639"/>
                </a:cubicBezTo>
                <a:cubicBezTo>
                  <a:pt x="238415" y="53503"/>
                  <a:pt x="238814" y="58964"/>
                  <a:pt x="241658" y="63230"/>
                </a:cubicBezTo>
                <a:cubicBezTo>
                  <a:pt x="249149" y="74466"/>
                  <a:pt x="260073" y="80371"/>
                  <a:pt x="270841" y="87549"/>
                </a:cubicBezTo>
                <a:cubicBezTo>
                  <a:pt x="272462" y="92413"/>
                  <a:pt x="277326" y="97277"/>
                  <a:pt x="275705" y="102141"/>
                </a:cubicBezTo>
                <a:cubicBezTo>
                  <a:pt x="273031" y="110164"/>
                  <a:pt x="253195" y="122011"/>
                  <a:pt x="246522" y="126460"/>
                </a:cubicBezTo>
                <a:cubicBezTo>
                  <a:pt x="241534" y="141423"/>
                  <a:pt x="236637" y="148072"/>
                  <a:pt x="246522" y="165371"/>
                </a:cubicBezTo>
                <a:cubicBezTo>
                  <a:pt x="249422" y="170446"/>
                  <a:pt x="255771" y="172724"/>
                  <a:pt x="261113" y="175098"/>
                </a:cubicBezTo>
                <a:cubicBezTo>
                  <a:pt x="270483" y="179262"/>
                  <a:pt x="280568" y="181583"/>
                  <a:pt x="290296" y="184826"/>
                </a:cubicBezTo>
                <a:lnTo>
                  <a:pt x="304888" y="189690"/>
                </a:lnTo>
                <a:cubicBezTo>
                  <a:pt x="303312" y="202299"/>
                  <a:pt x="294045" y="248705"/>
                  <a:pt x="304888" y="262647"/>
                </a:cubicBezTo>
                <a:cubicBezTo>
                  <a:pt x="311183" y="270741"/>
                  <a:pt x="324343" y="269132"/>
                  <a:pt x="334071" y="272375"/>
                </a:cubicBezTo>
                <a:cubicBezTo>
                  <a:pt x="338935" y="273996"/>
                  <a:pt x="343635" y="276234"/>
                  <a:pt x="348662" y="277239"/>
                </a:cubicBezTo>
                <a:cubicBezTo>
                  <a:pt x="378008" y="283109"/>
                  <a:pt x="365138" y="279489"/>
                  <a:pt x="387573" y="286966"/>
                </a:cubicBezTo>
                <a:lnTo>
                  <a:pt x="416756" y="306422"/>
                </a:lnTo>
                <a:cubicBezTo>
                  <a:pt x="421620" y="309664"/>
                  <a:pt x="425802" y="314301"/>
                  <a:pt x="431347" y="316149"/>
                </a:cubicBezTo>
                <a:cubicBezTo>
                  <a:pt x="475627" y="330909"/>
                  <a:pt x="405689" y="308267"/>
                  <a:pt x="470258" y="325877"/>
                </a:cubicBezTo>
                <a:cubicBezTo>
                  <a:pt x="480151" y="328575"/>
                  <a:pt x="489713" y="332362"/>
                  <a:pt x="499441" y="335605"/>
                </a:cubicBezTo>
                <a:lnTo>
                  <a:pt x="514033" y="340469"/>
                </a:lnTo>
                <a:lnTo>
                  <a:pt x="528624" y="345332"/>
                </a:lnTo>
                <a:cubicBezTo>
                  <a:pt x="534860" y="343773"/>
                  <a:pt x="555691" y="339095"/>
                  <a:pt x="562671" y="335605"/>
                </a:cubicBezTo>
                <a:cubicBezTo>
                  <a:pt x="577707" y="328087"/>
                  <a:pt x="581322" y="320084"/>
                  <a:pt x="596718" y="311286"/>
                </a:cubicBezTo>
                <a:cubicBezTo>
                  <a:pt x="601169" y="308742"/>
                  <a:pt x="606445" y="308043"/>
                  <a:pt x="611309" y="306422"/>
                </a:cubicBezTo>
                <a:cubicBezTo>
                  <a:pt x="616173" y="301558"/>
                  <a:pt x="621678" y="297260"/>
                  <a:pt x="625901" y="291830"/>
                </a:cubicBezTo>
                <a:cubicBezTo>
                  <a:pt x="633079" y="282602"/>
                  <a:pt x="645356" y="262647"/>
                  <a:pt x="645356" y="262647"/>
                </a:cubicBezTo>
                <a:cubicBezTo>
                  <a:pt x="646977" y="256162"/>
                  <a:pt x="644551" y="246735"/>
                  <a:pt x="650220" y="243192"/>
                </a:cubicBezTo>
                <a:cubicBezTo>
                  <a:pt x="667029" y="232687"/>
                  <a:pt x="720284" y="241930"/>
                  <a:pt x="732905" y="243192"/>
                </a:cubicBezTo>
                <a:lnTo>
                  <a:pt x="752360" y="272375"/>
                </a:lnTo>
                <a:lnTo>
                  <a:pt x="762088" y="286966"/>
                </a:lnTo>
                <a:cubicBezTo>
                  <a:pt x="757224" y="290209"/>
                  <a:pt x="751987" y="292952"/>
                  <a:pt x="747496" y="296694"/>
                </a:cubicBezTo>
                <a:cubicBezTo>
                  <a:pt x="742212" y="301098"/>
                  <a:pt x="738628" y="307471"/>
                  <a:pt x="732905" y="311286"/>
                </a:cubicBezTo>
                <a:cubicBezTo>
                  <a:pt x="728639" y="314130"/>
                  <a:pt x="723177" y="314528"/>
                  <a:pt x="718313" y="316149"/>
                </a:cubicBezTo>
                <a:cubicBezTo>
                  <a:pt x="698240" y="376371"/>
                  <a:pt x="712300" y="325657"/>
                  <a:pt x="703722" y="432881"/>
                </a:cubicBezTo>
                <a:cubicBezTo>
                  <a:pt x="702808" y="444309"/>
                  <a:pt x="701106" y="455686"/>
                  <a:pt x="698858" y="466928"/>
                </a:cubicBezTo>
                <a:cubicBezTo>
                  <a:pt x="697852" y="471956"/>
                  <a:pt x="695403" y="476590"/>
                  <a:pt x="693994" y="481520"/>
                </a:cubicBezTo>
                <a:cubicBezTo>
                  <a:pt x="692158" y="487947"/>
                  <a:pt x="690326" y="494398"/>
                  <a:pt x="689130" y="500975"/>
                </a:cubicBezTo>
                <a:cubicBezTo>
                  <a:pt x="687079" y="512254"/>
                  <a:pt x="685888" y="523673"/>
                  <a:pt x="684267" y="535022"/>
                </a:cubicBezTo>
                <a:cubicBezTo>
                  <a:pt x="679403" y="533401"/>
                  <a:pt x="673300" y="533783"/>
                  <a:pt x="669675" y="530158"/>
                </a:cubicBezTo>
                <a:cubicBezTo>
                  <a:pt x="652951" y="513434"/>
                  <a:pt x="651472" y="504731"/>
                  <a:pt x="645356" y="486383"/>
                </a:cubicBezTo>
                <a:cubicBezTo>
                  <a:pt x="646977" y="468549"/>
                  <a:pt x="647687" y="450609"/>
                  <a:pt x="650220" y="432881"/>
                </a:cubicBezTo>
                <a:cubicBezTo>
                  <a:pt x="650945" y="427806"/>
                  <a:pt x="655084" y="423417"/>
                  <a:pt x="655084" y="418290"/>
                </a:cubicBezTo>
                <a:cubicBezTo>
                  <a:pt x="655084" y="406826"/>
                  <a:pt x="651841" y="395592"/>
                  <a:pt x="650220" y="384243"/>
                </a:cubicBezTo>
                <a:cubicBezTo>
                  <a:pt x="637250" y="385864"/>
                  <a:pt x="624169" y="386769"/>
                  <a:pt x="611309" y="389107"/>
                </a:cubicBezTo>
                <a:cubicBezTo>
                  <a:pt x="606265" y="390024"/>
                  <a:pt x="601845" y="393971"/>
                  <a:pt x="596718" y="393971"/>
                </a:cubicBezTo>
                <a:cubicBezTo>
                  <a:pt x="590609" y="393971"/>
                  <a:pt x="569553" y="386537"/>
                  <a:pt x="562671" y="384243"/>
                </a:cubicBezTo>
                <a:cubicBezTo>
                  <a:pt x="551905" y="391421"/>
                  <a:pt x="540978" y="397327"/>
                  <a:pt x="533488" y="408562"/>
                </a:cubicBezTo>
                <a:cubicBezTo>
                  <a:pt x="530644" y="412828"/>
                  <a:pt x="530245" y="418290"/>
                  <a:pt x="528624" y="423154"/>
                </a:cubicBezTo>
                <a:cubicBezTo>
                  <a:pt x="528909" y="427712"/>
                  <a:pt x="520182" y="497139"/>
                  <a:pt x="543216" y="515566"/>
                </a:cubicBezTo>
                <a:cubicBezTo>
                  <a:pt x="547219" y="518769"/>
                  <a:pt x="552943" y="518809"/>
                  <a:pt x="557807" y="520430"/>
                </a:cubicBezTo>
                <a:cubicBezTo>
                  <a:pt x="561050" y="525294"/>
                  <a:pt x="564921" y="529793"/>
                  <a:pt x="567535" y="535022"/>
                </a:cubicBezTo>
                <a:cubicBezTo>
                  <a:pt x="573716" y="547385"/>
                  <a:pt x="577871" y="568662"/>
                  <a:pt x="562671" y="578796"/>
                </a:cubicBezTo>
                <a:lnTo>
                  <a:pt x="533488" y="598252"/>
                </a:lnTo>
                <a:cubicBezTo>
                  <a:pt x="527003" y="607980"/>
                  <a:pt x="517730" y="616344"/>
                  <a:pt x="514033" y="627435"/>
                </a:cubicBezTo>
                <a:cubicBezTo>
                  <a:pt x="512412" y="632299"/>
                  <a:pt x="512794" y="638401"/>
                  <a:pt x="509169" y="642026"/>
                </a:cubicBezTo>
                <a:cubicBezTo>
                  <a:pt x="500902" y="650293"/>
                  <a:pt x="488253" y="653214"/>
                  <a:pt x="479986" y="661481"/>
                </a:cubicBezTo>
                <a:lnTo>
                  <a:pt x="450803" y="690664"/>
                </a:lnTo>
                <a:cubicBezTo>
                  <a:pt x="449182" y="695528"/>
                  <a:pt x="450205" y="702412"/>
                  <a:pt x="445939" y="705256"/>
                </a:cubicBezTo>
                <a:cubicBezTo>
                  <a:pt x="439061" y="709842"/>
                  <a:pt x="429640" y="708115"/>
                  <a:pt x="421620" y="710120"/>
                </a:cubicBezTo>
                <a:cubicBezTo>
                  <a:pt x="416646" y="711363"/>
                  <a:pt x="411892" y="713362"/>
                  <a:pt x="407028" y="714983"/>
                </a:cubicBezTo>
                <a:cubicBezTo>
                  <a:pt x="405407" y="719847"/>
                  <a:pt x="404457" y="724989"/>
                  <a:pt x="402164" y="729575"/>
                </a:cubicBezTo>
                <a:cubicBezTo>
                  <a:pt x="399550" y="734803"/>
                  <a:pt x="393133" y="738362"/>
                  <a:pt x="392437" y="744166"/>
                </a:cubicBezTo>
                <a:cubicBezTo>
                  <a:pt x="388183" y="779617"/>
                  <a:pt x="390312" y="815571"/>
                  <a:pt x="387573" y="851171"/>
                </a:cubicBezTo>
                <a:cubicBezTo>
                  <a:pt x="387060" y="857836"/>
                  <a:pt x="384159" y="864101"/>
                  <a:pt x="382709" y="870626"/>
                </a:cubicBezTo>
                <a:cubicBezTo>
                  <a:pt x="380916" y="878696"/>
                  <a:pt x="379638" y="886875"/>
                  <a:pt x="377845" y="894945"/>
                </a:cubicBezTo>
                <a:cubicBezTo>
                  <a:pt x="375580" y="905139"/>
                  <a:pt x="367294" y="937523"/>
                  <a:pt x="363254" y="943583"/>
                </a:cubicBezTo>
                <a:cubicBezTo>
                  <a:pt x="360011" y="948447"/>
                  <a:pt x="356140" y="952946"/>
                  <a:pt x="353526" y="958175"/>
                </a:cubicBezTo>
                <a:cubicBezTo>
                  <a:pt x="351233" y="962761"/>
                  <a:pt x="352287" y="969141"/>
                  <a:pt x="348662" y="972766"/>
                </a:cubicBezTo>
                <a:cubicBezTo>
                  <a:pt x="345037" y="976391"/>
                  <a:pt x="338657" y="975337"/>
                  <a:pt x="334071" y="977630"/>
                </a:cubicBezTo>
                <a:cubicBezTo>
                  <a:pt x="328842" y="980244"/>
                  <a:pt x="324821" y="984984"/>
                  <a:pt x="319479" y="987358"/>
                </a:cubicBezTo>
                <a:cubicBezTo>
                  <a:pt x="310109" y="991523"/>
                  <a:pt x="300024" y="993844"/>
                  <a:pt x="290296" y="997086"/>
                </a:cubicBezTo>
                <a:lnTo>
                  <a:pt x="275705" y="1001949"/>
                </a:lnTo>
                <a:cubicBezTo>
                  <a:pt x="269220" y="998707"/>
                  <a:pt x="261820" y="996864"/>
                  <a:pt x="256250" y="992222"/>
                </a:cubicBezTo>
                <a:cubicBezTo>
                  <a:pt x="251759" y="988480"/>
                  <a:pt x="250264" y="982121"/>
                  <a:pt x="246522" y="977630"/>
                </a:cubicBezTo>
                <a:cubicBezTo>
                  <a:pt x="242118" y="972346"/>
                  <a:pt x="236794" y="967903"/>
                  <a:pt x="231930" y="963039"/>
                </a:cubicBezTo>
                <a:cubicBezTo>
                  <a:pt x="230309" y="956554"/>
                  <a:pt x="229700" y="949727"/>
                  <a:pt x="227067" y="943583"/>
                </a:cubicBezTo>
                <a:cubicBezTo>
                  <a:pt x="224764" y="938210"/>
                  <a:pt x="218564" y="934708"/>
                  <a:pt x="217339" y="928992"/>
                </a:cubicBezTo>
                <a:cubicBezTo>
                  <a:pt x="201159" y="853488"/>
                  <a:pt x="225930" y="895672"/>
                  <a:pt x="202747" y="860898"/>
                </a:cubicBezTo>
                <a:cubicBezTo>
                  <a:pt x="201126" y="852792"/>
                  <a:pt x="200059" y="844555"/>
                  <a:pt x="197884" y="836579"/>
                </a:cubicBezTo>
                <a:cubicBezTo>
                  <a:pt x="197882" y="836570"/>
                  <a:pt x="185726" y="800105"/>
                  <a:pt x="183292" y="792805"/>
                </a:cubicBezTo>
                <a:cubicBezTo>
                  <a:pt x="183292" y="792804"/>
                  <a:pt x="173565" y="763623"/>
                  <a:pt x="173564" y="763622"/>
                </a:cubicBezTo>
                <a:lnTo>
                  <a:pt x="163837" y="749030"/>
                </a:lnTo>
                <a:cubicBezTo>
                  <a:pt x="162216" y="742545"/>
                  <a:pt x="160894" y="735978"/>
                  <a:pt x="158973" y="729575"/>
                </a:cubicBezTo>
                <a:cubicBezTo>
                  <a:pt x="156026" y="719754"/>
                  <a:pt x="149245" y="700392"/>
                  <a:pt x="149245" y="700392"/>
                </a:cubicBezTo>
                <a:cubicBezTo>
                  <a:pt x="138711" y="584524"/>
                  <a:pt x="149933" y="717294"/>
                  <a:pt x="139518" y="535022"/>
                </a:cubicBezTo>
                <a:cubicBezTo>
                  <a:pt x="138404" y="515531"/>
                  <a:pt x="136275" y="496111"/>
                  <a:pt x="134654" y="476656"/>
                </a:cubicBezTo>
                <a:cubicBezTo>
                  <a:pt x="134489" y="476697"/>
                  <a:pt x="102931" y="484059"/>
                  <a:pt x="100607" y="486383"/>
                </a:cubicBezTo>
                <a:cubicBezTo>
                  <a:pt x="96981" y="490008"/>
                  <a:pt x="98381" y="496578"/>
                  <a:pt x="95743" y="500975"/>
                </a:cubicBezTo>
                <a:cubicBezTo>
                  <a:pt x="93384" y="504907"/>
                  <a:pt x="102228" y="483951"/>
                  <a:pt x="100607" y="486383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679004" y="2562461"/>
            <a:ext cx="457200" cy="239105"/>
          </a:xfrm>
          <a:custGeom>
            <a:avLst/>
            <a:gdLst>
              <a:gd name="connsiteX0" fmla="*/ 364787 w 457200"/>
              <a:gd name="connsiteY0" fmla="*/ 20233 h 239105"/>
              <a:gd name="connsiteX1" fmla="*/ 214009 w 457200"/>
              <a:gd name="connsiteY1" fmla="*/ 20233 h 239105"/>
              <a:gd name="connsiteX2" fmla="*/ 184826 w 457200"/>
              <a:gd name="connsiteY2" fmla="*/ 777 h 239105"/>
              <a:gd name="connsiteX3" fmla="*/ 77822 w 457200"/>
              <a:gd name="connsiteY3" fmla="*/ 5641 h 239105"/>
              <a:gd name="connsiteX4" fmla="*/ 63230 w 457200"/>
              <a:gd name="connsiteY4" fmla="*/ 20233 h 239105"/>
              <a:gd name="connsiteX5" fmla="*/ 48639 w 457200"/>
              <a:gd name="connsiteY5" fmla="*/ 29960 h 239105"/>
              <a:gd name="connsiteX6" fmla="*/ 19456 w 457200"/>
              <a:gd name="connsiteY6" fmla="*/ 39688 h 239105"/>
              <a:gd name="connsiteX7" fmla="*/ 4864 w 457200"/>
              <a:gd name="connsiteY7" fmla="*/ 44552 h 239105"/>
              <a:gd name="connsiteX8" fmla="*/ 0 w 457200"/>
              <a:gd name="connsiteY8" fmla="*/ 59143 h 239105"/>
              <a:gd name="connsiteX9" fmla="*/ 4864 w 457200"/>
              <a:gd name="connsiteY9" fmla="*/ 132101 h 239105"/>
              <a:gd name="connsiteX10" fmla="*/ 14592 w 457200"/>
              <a:gd name="connsiteY10" fmla="*/ 161284 h 239105"/>
              <a:gd name="connsiteX11" fmla="*/ 29183 w 457200"/>
              <a:gd name="connsiteY11" fmla="*/ 175875 h 239105"/>
              <a:gd name="connsiteX12" fmla="*/ 72958 w 457200"/>
              <a:gd name="connsiteY12" fmla="*/ 180739 h 239105"/>
              <a:gd name="connsiteX13" fmla="*/ 82685 w 457200"/>
              <a:gd name="connsiteY13" fmla="*/ 195330 h 239105"/>
              <a:gd name="connsiteX14" fmla="*/ 92413 w 457200"/>
              <a:gd name="connsiteY14" fmla="*/ 224513 h 239105"/>
              <a:gd name="connsiteX15" fmla="*/ 136187 w 457200"/>
              <a:gd name="connsiteY15" fmla="*/ 219650 h 239105"/>
              <a:gd name="connsiteX16" fmla="*/ 150779 w 457200"/>
              <a:gd name="connsiteY16" fmla="*/ 209922 h 239105"/>
              <a:gd name="connsiteX17" fmla="*/ 165370 w 457200"/>
              <a:gd name="connsiteY17" fmla="*/ 205058 h 239105"/>
              <a:gd name="connsiteX18" fmla="*/ 223736 w 457200"/>
              <a:gd name="connsiteY18" fmla="*/ 224513 h 239105"/>
              <a:gd name="connsiteX19" fmla="*/ 228600 w 457200"/>
              <a:gd name="connsiteY19" fmla="*/ 239105 h 239105"/>
              <a:gd name="connsiteX20" fmla="*/ 243192 w 457200"/>
              <a:gd name="connsiteY20" fmla="*/ 234241 h 239105"/>
              <a:gd name="connsiteX21" fmla="*/ 267511 w 457200"/>
              <a:gd name="connsiteY21" fmla="*/ 200194 h 239105"/>
              <a:gd name="connsiteX22" fmla="*/ 423153 w 457200"/>
              <a:gd name="connsiteY22" fmla="*/ 195330 h 239105"/>
              <a:gd name="connsiteX23" fmla="*/ 447473 w 457200"/>
              <a:gd name="connsiteY23" fmla="*/ 175875 h 239105"/>
              <a:gd name="connsiteX24" fmla="*/ 457200 w 457200"/>
              <a:gd name="connsiteY24" fmla="*/ 146692 h 239105"/>
              <a:gd name="connsiteX25" fmla="*/ 442609 w 457200"/>
              <a:gd name="connsiteY25" fmla="*/ 141828 h 239105"/>
              <a:gd name="connsiteX26" fmla="*/ 437745 w 457200"/>
              <a:gd name="connsiteY26" fmla="*/ 127237 h 239105"/>
              <a:gd name="connsiteX27" fmla="*/ 428017 w 457200"/>
              <a:gd name="connsiteY27" fmla="*/ 112645 h 239105"/>
              <a:gd name="connsiteX28" fmla="*/ 423153 w 457200"/>
              <a:gd name="connsiteY28" fmla="*/ 39688 h 239105"/>
              <a:gd name="connsiteX29" fmla="*/ 369651 w 457200"/>
              <a:gd name="connsiteY29" fmla="*/ 25096 h 239105"/>
              <a:gd name="connsiteX30" fmla="*/ 355060 w 457200"/>
              <a:gd name="connsiteY30" fmla="*/ 10505 h 239105"/>
              <a:gd name="connsiteX31" fmla="*/ 335605 w 457200"/>
              <a:gd name="connsiteY31" fmla="*/ 29960 h 239105"/>
              <a:gd name="connsiteX32" fmla="*/ 364787 w 457200"/>
              <a:gd name="connsiteY32" fmla="*/ 20233 h 239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7200" h="239105">
                <a:moveTo>
                  <a:pt x="364787" y="20233"/>
                </a:moveTo>
                <a:cubicBezTo>
                  <a:pt x="344521" y="18612"/>
                  <a:pt x="304179" y="34322"/>
                  <a:pt x="214009" y="20233"/>
                </a:cubicBezTo>
                <a:cubicBezTo>
                  <a:pt x="202458" y="18428"/>
                  <a:pt x="184826" y="777"/>
                  <a:pt x="184826" y="777"/>
                </a:cubicBezTo>
                <a:cubicBezTo>
                  <a:pt x="149158" y="2398"/>
                  <a:pt x="113078" y="0"/>
                  <a:pt x="77822" y="5641"/>
                </a:cubicBezTo>
                <a:cubicBezTo>
                  <a:pt x="71030" y="6728"/>
                  <a:pt x="68514" y="15829"/>
                  <a:pt x="63230" y="20233"/>
                </a:cubicBezTo>
                <a:cubicBezTo>
                  <a:pt x="58739" y="23975"/>
                  <a:pt x="53981" y="27586"/>
                  <a:pt x="48639" y="29960"/>
                </a:cubicBezTo>
                <a:cubicBezTo>
                  <a:pt x="39269" y="34124"/>
                  <a:pt x="29184" y="36445"/>
                  <a:pt x="19456" y="39688"/>
                </a:cubicBezTo>
                <a:lnTo>
                  <a:pt x="4864" y="44552"/>
                </a:lnTo>
                <a:cubicBezTo>
                  <a:pt x="3243" y="49416"/>
                  <a:pt x="0" y="54016"/>
                  <a:pt x="0" y="59143"/>
                </a:cubicBezTo>
                <a:cubicBezTo>
                  <a:pt x="0" y="83516"/>
                  <a:pt x="1417" y="107973"/>
                  <a:pt x="4864" y="132101"/>
                </a:cubicBezTo>
                <a:cubicBezTo>
                  <a:pt x="6314" y="142252"/>
                  <a:pt x="7341" y="154033"/>
                  <a:pt x="14592" y="161284"/>
                </a:cubicBezTo>
                <a:cubicBezTo>
                  <a:pt x="19456" y="166148"/>
                  <a:pt x="22658" y="173700"/>
                  <a:pt x="29183" y="175875"/>
                </a:cubicBezTo>
                <a:cubicBezTo>
                  <a:pt x="43111" y="180518"/>
                  <a:pt x="58366" y="179118"/>
                  <a:pt x="72958" y="180739"/>
                </a:cubicBezTo>
                <a:cubicBezTo>
                  <a:pt x="76200" y="185603"/>
                  <a:pt x="80311" y="189988"/>
                  <a:pt x="82685" y="195330"/>
                </a:cubicBezTo>
                <a:cubicBezTo>
                  <a:pt x="86849" y="204700"/>
                  <a:pt x="92413" y="224513"/>
                  <a:pt x="92413" y="224513"/>
                </a:cubicBezTo>
                <a:cubicBezTo>
                  <a:pt x="107004" y="222892"/>
                  <a:pt x="121944" y="223211"/>
                  <a:pt x="136187" y="219650"/>
                </a:cubicBezTo>
                <a:cubicBezTo>
                  <a:pt x="141858" y="218232"/>
                  <a:pt x="145550" y="212536"/>
                  <a:pt x="150779" y="209922"/>
                </a:cubicBezTo>
                <a:cubicBezTo>
                  <a:pt x="155365" y="207629"/>
                  <a:pt x="160506" y="206679"/>
                  <a:pt x="165370" y="205058"/>
                </a:cubicBezTo>
                <a:cubicBezTo>
                  <a:pt x="206060" y="209127"/>
                  <a:pt x="209909" y="196858"/>
                  <a:pt x="223736" y="224513"/>
                </a:cubicBezTo>
                <a:cubicBezTo>
                  <a:pt x="226029" y="229099"/>
                  <a:pt x="226979" y="234241"/>
                  <a:pt x="228600" y="239105"/>
                </a:cubicBezTo>
                <a:cubicBezTo>
                  <a:pt x="233464" y="237484"/>
                  <a:pt x="240212" y="238413"/>
                  <a:pt x="243192" y="234241"/>
                </a:cubicBezTo>
                <a:cubicBezTo>
                  <a:pt x="258060" y="213426"/>
                  <a:pt x="241432" y="201684"/>
                  <a:pt x="267511" y="200194"/>
                </a:cubicBezTo>
                <a:cubicBezTo>
                  <a:pt x="319332" y="197233"/>
                  <a:pt x="371272" y="196951"/>
                  <a:pt x="423153" y="195330"/>
                </a:cubicBezTo>
                <a:cubicBezTo>
                  <a:pt x="438976" y="190057"/>
                  <a:pt x="439821" y="193093"/>
                  <a:pt x="447473" y="175875"/>
                </a:cubicBezTo>
                <a:cubicBezTo>
                  <a:pt x="451637" y="166505"/>
                  <a:pt x="457200" y="146692"/>
                  <a:pt x="457200" y="146692"/>
                </a:cubicBezTo>
                <a:cubicBezTo>
                  <a:pt x="452336" y="145071"/>
                  <a:pt x="446234" y="145453"/>
                  <a:pt x="442609" y="141828"/>
                </a:cubicBezTo>
                <a:cubicBezTo>
                  <a:pt x="438984" y="138203"/>
                  <a:pt x="440038" y="131823"/>
                  <a:pt x="437745" y="127237"/>
                </a:cubicBezTo>
                <a:cubicBezTo>
                  <a:pt x="435131" y="122008"/>
                  <a:pt x="431260" y="117509"/>
                  <a:pt x="428017" y="112645"/>
                </a:cubicBezTo>
                <a:cubicBezTo>
                  <a:pt x="426396" y="88326"/>
                  <a:pt x="432433" y="62225"/>
                  <a:pt x="423153" y="39688"/>
                </a:cubicBezTo>
                <a:cubicBezTo>
                  <a:pt x="420938" y="34308"/>
                  <a:pt x="375960" y="26358"/>
                  <a:pt x="369651" y="25096"/>
                </a:cubicBezTo>
                <a:cubicBezTo>
                  <a:pt x="364787" y="20232"/>
                  <a:pt x="361869" y="9532"/>
                  <a:pt x="355060" y="10505"/>
                </a:cubicBezTo>
                <a:cubicBezTo>
                  <a:pt x="345981" y="11802"/>
                  <a:pt x="341574" y="22997"/>
                  <a:pt x="335605" y="29960"/>
                </a:cubicBezTo>
                <a:cubicBezTo>
                  <a:pt x="331801" y="34398"/>
                  <a:pt x="385053" y="21854"/>
                  <a:pt x="364787" y="20233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743778" y="2498360"/>
            <a:ext cx="300358" cy="277585"/>
          </a:xfrm>
          <a:custGeom>
            <a:avLst/>
            <a:gdLst>
              <a:gd name="connsiteX0" fmla="*/ 35418 w 300358"/>
              <a:gd name="connsiteY0" fmla="*/ 45423 h 277585"/>
              <a:gd name="connsiteX1" fmla="*/ 40282 w 300358"/>
              <a:gd name="connsiteY1" fmla="*/ 6512 h 277585"/>
              <a:gd name="connsiteX2" fmla="*/ 54873 w 300358"/>
              <a:gd name="connsiteY2" fmla="*/ 1649 h 277585"/>
              <a:gd name="connsiteX3" fmla="*/ 181333 w 300358"/>
              <a:gd name="connsiteY3" fmla="*/ 6512 h 277585"/>
              <a:gd name="connsiteX4" fmla="*/ 210516 w 300358"/>
              <a:gd name="connsiteY4" fmla="*/ 25968 h 277585"/>
              <a:gd name="connsiteX5" fmla="*/ 283473 w 300358"/>
              <a:gd name="connsiteY5" fmla="*/ 35695 h 277585"/>
              <a:gd name="connsiteX6" fmla="*/ 298065 w 300358"/>
              <a:gd name="connsiteY6" fmla="*/ 40559 h 277585"/>
              <a:gd name="connsiteX7" fmla="*/ 293201 w 300358"/>
              <a:gd name="connsiteY7" fmla="*/ 55151 h 277585"/>
              <a:gd name="connsiteX8" fmla="*/ 283473 w 300358"/>
              <a:gd name="connsiteY8" fmla="*/ 74606 h 277585"/>
              <a:gd name="connsiteX9" fmla="*/ 254290 w 300358"/>
              <a:gd name="connsiteY9" fmla="*/ 84334 h 277585"/>
              <a:gd name="connsiteX10" fmla="*/ 239699 w 300358"/>
              <a:gd name="connsiteY10" fmla="*/ 103789 h 277585"/>
              <a:gd name="connsiteX11" fmla="*/ 234835 w 300358"/>
              <a:gd name="connsiteY11" fmla="*/ 118380 h 277585"/>
              <a:gd name="connsiteX12" fmla="*/ 229971 w 300358"/>
              <a:gd name="connsiteY12" fmla="*/ 215657 h 277585"/>
              <a:gd name="connsiteX13" fmla="*/ 195924 w 300358"/>
              <a:gd name="connsiteY13" fmla="*/ 254568 h 277585"/>
              <a:gd name="connsiteX14" fmla="*/ 181333 w 300358"/>
              <a:gd name="connsiteY14" fmla="*/ 259431 h 277585"/>
              <a:gd name="connsiteX15" fmla="*/ 147286 w 300358"/>
              <a:gd name="connsiteY15" fmla="*/ 264295 h 277585"/>
              <a:gd name="connsiteX16" fmla="*/ 54873 w 300358"/>
              <a:gd name="connsiteY16" fmla="*/ 274023 h 277585"/>
              <a:gd name="connsiteX17" fmla="*/ 40282 w 300358"/>
              <a:gd name="connsiteY17" fmla="*/ 264295 h 277585"/>
              <a:gd name="connsiteX18" fmla="*/ 11099 w 300358"/>
              <a:gd name="connsiteY18" fmla="*/ 249704 h 277585"/>
              <a:gd name="connsiteX19" fmla="*/ 11099 w 300358"/>
              <a:gd name="connsiteY19" fmla="*/ 215657 h 277585"/>
              <a:gd name="connsiteX20" fmla="*/ 25690 w 300358"/>
              <a:gd name="connsiteY20" fmla="*/ 210793 h 277585"/>
              <a:gd name="connsiteX21" fmla="*/ 35418 w 300358"/>
              <a:gd name="connsiteY21" fmla="*/ 196202 h 277585"/>
              <a:gd name="connsiteX22" fmla="*/ 45145 w 300358"/>
              <a:gd name="connsiteY22" fmla="*/ 162155 h 277585"/>
              <a:gd name="connsiteX23" fmla="*/ 59737 w 300358"/>
              <a:gd name="connsiteY23" fmla="*/ 152427 h 277585"/>
              <a:gd name="connsiteX24" fmla="*/ 69465 w 300358"/>
              <a:gd name="connsiteY24" fmla="*/ 137836 h 277585"/>
              <a:gd name="connsiteX25" fmla="*/ 64601 w 300358"/>
              <a:gd name="connsiteY25" fmla="*/ 79470 h 277585"/>
              <a:gd name="connsiteX26" fmla="*/ 50009 w 300358"/>
              <a:gd name="connsiteY26" fmla="*/ 74606 h 277585"/>
              <a:gd name="connsiteX27" fmla="*/ 45145 w 300358"/>
              <a:gd name="connsiteY27" fmla="*/ 60014 h 277585"/>
              <a:gd name="connsiteX28" fmla="*/ 35418 w 300358"/>
              <a:gd name="connsiteY28" fmla="*/ 45423 h 27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00358" h="277585">
                <a:moveTo>
                  <a:pt x="35418" y="45423"/>
                </a:moveTo>
                <a:cubicBezTo>
                  <a:pt x="34608" y="36506"/>
                  <a:pt x="16057" y="18624"/>
                  <a:pt x="40282" y="6512"/>
                </a:cubicBezTo>
                <a:cubicBezTo>
                  <a:pt x="44867" y="4219"/>
                  <a:pt x="50009" y="3270"/>
                  <a:pt x="54873" y="1649"/>
                </a:cubicBezTo>
                <a:cubicBezTo>
                  <a:pt x="97026" y="3270"/>
                  <a:pt x="139654" y="0"/>
                  <a:pt x="181333" y="6512"/>
                </a:cubicBezTo>
                <a:cubicBezTo>
                  <a:pt x="192884" y="8317"/>
                  <a:pt x="199424" y="22271"/>
                  <a:pt x="210516" y="25968"/>
                </a:cubicBezTo>
                <a:cubicBezTo>
                  <a:pt x="243628" y="37004"/>
                  <a:pt x="219998" y="30405"/>
                  <a:pt x="283473" y="35695"/>
                </a:cubicBezTo>
                <a:cubicBezTo>
                  <a:pt x="288337" y="37316"/>
                  <a:pt x="295772" y="35973"/>
                  <a:pt x="298065" y="40559"/>
                </a:cubicBezTo>
                <a:cubicBezTo>
                  <a:pt x="300358" y="45145"/>
                  <a:pt x="295221" y="50438"/>
                  <a:pt x="293201" y="55151"/>
                </a:cubicBezTo>
                <a:cubicBezTo>
                  <a:pt x="290345" y="61815"/>
                  <a:pt x="289273" y="70256"/>
                  <a:pt x="283473" y="74606"/>
                </a:cubicBezTo>
                <a:cubicBezTo>
                  <a:pt x="275270" y="80758"/>
                  <a:pt x="254290" y="84334"/>
                  <a:pt x="254290" y="84334"/>
                </a:cubicBezTo>
                <a:cubicBezTo>
                  <a:pt x="249426" y="90819"/>
                  <a:pt x="243721" y="96751"/>
                  <a:pt x="239699" y="103789"/>
                </a:cubicBezTo>
                <a:cubicBezTo>
                  <a:pt x="237155" y="108240"/>
                  <a:pt x="235279" y="113272"/>
                  <a:pt x="234835" y="118380"/>
                </a:cubicBezTo>
                <a:cubicBezTo>
                  <a:pt x="232022" y="150724"/>
                  <a:pt x="236102" y="183775"/>
                  <a:pt x="229971" y="215657"/>
                </a:cubicBezTo>
                <a:cubicBezTo>
                  <a:pt x="226866" y="231801"/>
                  <a:pt x="210447" y="247307"/>
                  <a:pt x="195924" y="254568"/>
                </a:cubicBezTo>
                <a:cubicBezTo>
                  <a:pt x="191339" y="256861"/>
                  <a:pt x="186360" y="258426"/>
                  <a:pt x="181333" y="259431"/>
                </a:cubicBezTo>
                <a:cubicBezTo>
                  <a:pt x="170091" y="261679"/>
                  <a:pt x="158635" y="262674"/>
                  <a:pt x="147286" y="264295"/>
                </a:cubicBezTo>
                <a:cubicBezTo>
                  <a:pt x="112917" y="275751"/>
                  <a:pt x="113070" y="277086"/>
                  <a:pt x="54873" y="274023"/>
                </a:cubicBezTo>
                <a:cubicBezTo>
                  <a:pt x="49036" y="273716"/>
                  <a:pt x="45510" y="266909"/>
                  <a:pt x="40282" y="264295"/>
                </a:cubicBezTo>
                <a:cubicBezTo>
                  <a:pt x="0" y="244153"/>
                  <a:pt x="52922" y="277585"/>
                  <a:pt x="11099" y="249704"/>
                </a:cubicBezTo>
                <a:cubicBezTo>
                  <a:pt x="7152" y="237863"/>
                  <a:pt x="1040" y="228231"/>
                  <a:pt x="11099" y="215657"/>
                </a:cubicBezTo>
                <a:cubicBezTo>
                  <a:pt x="14302" y="211654"/>
                  <a:pt x="20826" y="212414"/>
                  <a:pt x="25690" y="210793"/>
                </a:cubicBezTo>
                <a:cubicBezTo>
                  <a:pt x="28933" y="205929"/>
                  <a:pt x="33115" y="201575"/>
                  <a:pt x="35418" y="196202"/>
                </a:cubicBezTo>
                <a:cubicBezTo>
                  <a:pt x="36222" y="194325"/>
                  <a:pt x="42235" y="165792"/>
                  <a:pt x="45145" y="162155"/>
                </a:cubicBezTo>
                <a:cubicBezTo>
                  <a:pt x="48797" y="157590"/>
                  <a:pt x="54873" y="155670"/>
                  <a:pt x="59737" y="152427"/>
                </a:cubicBezTo>
                <a:cubicBezTo>
                  <a:pt x="62980" y="147563"/>
                  <a:pt x="67162" y="143209"/>
                  <a:pt x="69465" y="137836"/>
                </a:cubicBezTo>
                <a:cubicBezTo>
                  <a:pt x="74835" y="125305"/>
                  <a:pt x="81419" y="85076"/>
                  <a:pt x="64601" y="79470"/>
                </a:cubicBezTo>
                <a:lnTo>
                  <a:pt x="50009" y="74606"/>
                </a:lnTo>
                <a:cubicBezTo>
                  <a:pt x="48388" y="69742"/>
                  <a:pt x="47438" y="64600"/>
                  <a:pt x="45145" y="60014"/>
                </a:cubicBezTo>
                <a:cubicBezTo>
                  <a:pt x="39645" y="49014"/>
                  <a:pt x="36228" y="54340"/>
                  <a:pt x="35418" y="45423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282737" y="1668294"/>
            <a:ext cx="235415" cy="428017"/>
          </a:xfrm>
          <a:custGeom>
            <a:avLst/>
            <a:gdLst>
              <a:gd name="connsiteX0" fmla="*/ 7161 w 235415"/>
              <a:gd name="connsiteY0" fmla="*/ 184825 h 428017"/>
              <a:gd name="connsiteX1" fmla="*/ 12025 w 235415"/>
              <a:gd name="connsiteY1" fmla="*/ 131323 h 428017"/>
              <a:gd name="connsiteX2" fmla="*/ 26616 w 235415"/>
              <a:gd name="connsiteY2" fmla="*/ 121595 h 428017"/>
              <a:gd name="connsiteX3" fmla="*/ 50935 w 235415"/>
              <a:gd name="connsiteY3" fmla="*/ 102140 h 428017"/>
              <a:gd name="connsiteX4" fmla="*/ 70391 w 235415"/>
              <a:gd name="connsiteY4" fmla="*/ 68093 h 428017"/>
              <a:gd name="connsiteX5" fmla="*/ 80118 w 235415"/>
              <a:gd name="connsiteY5" fmla="*/ 53502 h 428017"/>
              <a:gd name="connsiteX6" fmla="*/ 94710 w 235415"/>
              <a:gd name="connsiteY6" fmla="*/ 24319 h 428017"/>
              <a:gd name="connsiteX7" fmla="*/ 114165 w 235415"/>
              <a:gd name="connsiteY7" fmla="*/ 9727 h 428017"/>
              <a:gd name="connsiteX8" fmla="*/ 143348 w 235415"/>
              <a:gd name="connsiteY8" fmla="*/ 0 h 428017"/>
              <a:gd name="connsiteX9" fmla="*/ 196850 w 235415"/>
              <a:gd name="connsiteY9" fmla="*/ 4863 h 428017"/>
              <a:gd name="connsiteX10" fmla="*/ 211442 w 235415"/>
              <a:gd name="connsiteY10" fmla="*/ 9727 h 428017"/>
              <a:gd name="connsiteX11" fmla="*/ 230897 w 235415"/>
              <a:gd name="connsiteY11" fmla="*/ 38910 h 428017"/>
              <a:gd name="connsiteX12" fmla="*/ 211442 w 235415"/>
              <a:gd name="connsiteY12" fmla="*/ 97276 h 428017"/>
              <a:gd name="connsiteX13" fmla="*/ 196850 w 235415"/>
              <a:gd name="connsiteY13" fmla="*/ 102140 h 428017"/>
              <a:gd name="connsiteX14" fmla="*/ 153076 w 235415"/>
              <a:gd name="connsiteY14" fmla="*/ 141051 h 428017"/>
              <a:gd name="connsiteX15" fmla="*/ 143348 w 235415"/>
              <a:gd name="connsiteY15" fmla="*/ 160506 h 428017"/>
              <a:gd name="connsiteX16" fmla="*/ 133620 w 235415"/>
              <a:gd name="connsiteY16" fmla="*/ 175097 h 428017"/>
              <a:gd name="connsiteX17" fmla="*/ 128757 w 235415"/>
              <a:gd name="connsiteY17" fmla="*/ 189689 h 428017"/>
              <a:gd name="connsiteX18" fmla="*/ 133620 w 235415"/>
              <a:gd name="connsiteY18" fmla="*/ 223736 h 428017"/>
              <a:gd name="connsiteX19" fmla="*/ 148212 w 235415"/>
              <a:gd name="connsiteY19" fmla="*/ 238327 h 428017"/>
              <a:gd name="connsiteX20" fmla="*/ 157940 w 235415"/>
              <a:gd name="connsiteY20" fmla="*/ 252919 h 428017"/>
              <a:gd name="connsiteX21" fmla="*/ 153076 w 235415"/>
              <a:gd name="connsiteY21" fmla="*/ 282102 h 428017"/>
              <a:gd name="connsiteX22" fmla="*/ 138484 w 235415"/>
              <a:gd name="connsiteY22" fmla="*/ 291829 h 428017"/>
              <a:gd name="connsiteX23" fmla="*/ 114165 w 235415"/>
              <a:gd name="connsiteY23" fmla="*/ 321012 h 428017"/>
              <a:gd name="connsiteX24" fmla="*/ 99574 w 235415"/>
              <a:gd name="connsiteY24" fmla="*/ 325876 h 428017"/>
              <a:gd name="connsiteX25" fmla="*/ 94710 w 235415"/>
              <a:gd name="connsiteY25" fmla="*/ 340468 h 428017"/>
              <a:gd name="connsiteX26" fmla="*/ 89846 w 235415"/>
              <a:gd name="connsiteY26" fmla="*/ 393970 h 428017"/>
              <a:gd name="connsiteX27" fmla="*/ 80118 w 235415"/>
              <a:gd name="connsiteY27" fmla="*/ 408561 h 428017"/>
              <a:gd name="connsiteX28" fmla="*/ 31480 w 235415"/>
              <a:gd name="connsiteY28" fmla="*/ 428017 h 428017"/>
              <a:gd name="connsiteX29" fmla="*/ 21752 w 235415"/>
              <a:gd name="connsiteY29" fmla="*/ 408561 h 428017"/>
              <a:gd name="connsiteX30" fmla="*/ 7161 w 235415"/>
              <a:gd name="connsiteY30" fmla="*/ 325876 h 428017"/>
              <a:gd name="connsiteX31" fmla="*/ 16889 w 235415"/>
              <a:gd name="connsiteY31" fmla="*/ 257783 h 428017"/>
              <a:gd name="connsiteX32" fmla="*/ 36344 w 235415"/>
              <a:gd name="connsiteY32" fmla="*/ 228600 h 428017"/>
              <a:gd name="connsiteX33" fmla="*/ 2297 w 235415"/>
              <a:gd name="connsiteY33" fmla="*/ 209144 h 428017"/>
              <a:gd name="connsiteX34" fmla="*/ 7161 w 235415"/>
              <a:gd name="connsiteY34" fmla="*/ 184825 h 42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35415" h="428017">
                <a:moveTo>
                  <a:pt x="7161" y="184825"/>
                </a:moveTo>
                <a:cubicBezTo>
                  <a:pt x="8782" y="171855"/>
                  <a:pt x="6759" y="148439"/>
                  <a:pt x="12025" y="131323"/>
                </a:cubicBezTo>
                <a:cubicBezTo>
                  <a:pt x="13744" y="125736"/>
                  <a:pt x="22483" y="125728"/>
                  <a:pt x="26616" y="121595"/>
                </a:cubicBezTo>
                <a:cubicBezTo>
                  <a:pt x="48615" y="99596"/>
                  <a:pt x="22530" y="111609"/>
                  <a:pt x="50935" y="102140"/>
                </a:cubicBezTo>
                <a:cubicBezTo>
                  <a:pt x="86214" y="55104"/>
                  <a:pt x="51825" y="105226"/>
                  <a:pt x="70391" y="68093"/>
                </a:cubicBezTo>
                <a:cubicBezTo>
                  <a:pt x="73005" y="62865"/>
                  <a:pt x="77504" y="58730"/>
                  <a:pt x="80118" y="53502"/>
                </a:cubicBezTo>
                <a:cubicBezTo>
                  <a:pt x="88030" y="37677"/>
                  <a:pt x="80770" y="38259"/>
                  <a:pt x="94710" y="24319"/>
                </a:cubicBezTo>
                <a:cubicBezTo>
                  <a:pt x="100442" y="18587"/>
                  <a:pt x="106914" y="13352"/>
                  <a:pt x="114165" y="9727"/>
                </a:cubicBezTo>
                <a:cubicBezTo>
                  <a:pt x="123336" y="5141"/>
                  <a:pt x="143348" y="0"/>
                  <a:pt x="143348" y="0"/>
                </a:cubicBezTo>
                <a:cubicBezTo>
                  <a:pt x="161182" y="1621"/>
                  <a:pt x="179122" y="2331"/>
                  <a:pt x="196850" y="4863"/>
                </a:cubicBezTo>
                <a:cubicBezTo>
                  <a:pt x="201926" y="5588"/>
                  <a:pt x="207817" y="6102"/>
                  <a:pt x="211442" y="9727"/>
                </a:cubicBezTo>
                <a:cubicBezTo>
                  <a:pt x="219709" y="17994"/>
                  <a:pt x="230897" y="38910"/>
                  <a:pt x="230897" y="38910"/>
                </a:cubicBezTo>
                <a:cubicBezTo>
                  <a:pt x="227406" y="70332"/>
                  <a:pt x="235415" y="81294"/>
                  <a:pt x="211442" y="97276"/>
                </a:cubicBezTo>
                <a:cubicBezTo>
                  <a:pt x="207176" y="100120"/>
                  <a:pt x="201714" y="100519"/>
                  <a:pt x="196850" y="102140"/>
                </a:cubicBezTo>
                <a:cubicBezTo>
                  <a:pt x="163534" y="135456"/>
                  <a:pt x="179113" y="123692"/>
                  <a:pt x="153076" y="141051"/>
                </a:cubicBezTo>
                <a:cubicBezTo>
                  <a:pt x="149833" y="147536"/>
                  <a:pt x="146945" y="154211"/>
                  <a:pt x="143348" y="160506"/>
                </a:cubicBezTo>
                <a:cubicBezTo>
                  <a:pt x="140448" y="165581"/>
                  <a:pt x="136234" y="169869"/>
                  <a:pt x="133620" y="175097"/>
                </a:cubicBezTo>
                <a:cubicBezTo>
                  <a:pt x="131327" y="179683"/>
                  <a:pt x="130378" y="184825"/>
                  <a:pt x="128757" y="189689"/>
                </a:cubicBezTo>
                <a:cubicBezTo>
                  <a:pt x="130378" y="201038"/>
                  <a:pt x="129362" y="213092"/>
                  <a:pt x="133620" y="223736"/>
                </a:cubicBezTo>
                <a:cubicBezTo>
                  <a:pt x="136175" y="230123"/>
                  <a:pt x="143808" y="233043"/>
                  <a:pt x="148212" y="238327"/>
                </a:cubicBezTo>
                <a:cubicBezTo>
                  <a:pt x="151954" y="242818"/>
                  <a:pt x="154697" y="248055"/>
                  <a:pt x="157940" y="252919"/>
                </a:cubicBezTo>
                <a:cubicBezTo>
                  <a:pt x="156319" y="262647"/>
                  <a:pt x="157487" y="273281"/>
                  <a:pt x="153076" y="282102"/>
                </a:cubicBezTo>
                <a:cubicBezTo>
                  <a:pt x="150462" y="287330"/>
                  <a:pt x="142617" y="287696"/>
                  <a:pt x="138484" y="291829"/>
                </a:cubicBezTo>
                <a:cubicBezTo>
                  <a:pt x="120533" y="309780"/>
                  <a:pt x="138078" y="305070"/>
                  <a:pt x="114165" y="321012"/>
                </a:cubicBezTo>
                <a:cubicBezTo>
                  <a:pt x="109899" y="323856"/>
                  <a:pt x="104438" y="324255"/>
                  <a:pt x="99574" y="325876"/>
                </a:cubicBezTo>
                <a:cubicBezTo>
                  <a:pt x="97953" y="330740"/>
                  <a:pt x="95435" y="335392"/>
                  <a:pt x="94710" y="340468"/>
                </a:cubicBezTo>
                <a:cubicBezTo>
                  <a:pt x="92177" y="358196"/>
                  <a:pt x="93598" y="376460"/>
                  <a:pt x="89846" y="393970"/>
                </a:cubicBezTo>
                <a:cubicBezTo>
                  <a:pt x="88621" y="399686"/>
                  <a:pt x="84251" y="404428"/>
                  <a:pt x="80118" y="408561"/>
                </a:cubicBezTo>
                <a:cubicBezTo>
                  <a:pt x="67727" y="420952"/>
                  <a:pt x="47586" y="423990"/>
                  <a:pt x="31480" y="428017"/>
                </a:cubicBezTo>
                <a:cubicBezTo>
                  <a:pt x="28237" y="421532"/>
                  <a:pt x="22944" y="415713"/>
                  <a:pt x="21752" y="408561"/>
                </a:cubicBezTo>
                <a:cubicBezTo>
                  <a:pt x="7085" y="320556"/>
                  <a:pt x="31923" y="363019"/>
                  <a:pt x="7161" y="325876"/>
                </a:cubicBezTo>
                <a:cubicBezTo>
                  <a:pt x="7694" y="320018"/>
                  <a:pt x="7735" y="274261"/>
                  <a:pt x="16889" y="257783"/>
                </a:cubicBezTo>
                <a:cubicBezTo>
                  <a:pt x="22567" y="247563"/>
                  <a:pt x="36344" y="228600"/>
                  <a:pt x="36344" y="228600"/>
                </a:cubicBezTo>
                <a:cubicBezTo>
                  <a:pt x="35536" y="228196"/>
                  <a:pt x="3672" y="213268"/>
                  <a:pt x="2297" y="209144"/>
                </a:cubicBezTo>
                <a:cubicBezTo>
                  <a:pt x="0" y="202253"/>
                  <a:pt x="5540" y="197795"/>
                  <a:pt x="7161" y="184825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897877" y="2920959"/>
            <a:ext cx="588523" cy="561543"/>
          </a:xfrm>
          <a:custGeom>
            <a:avLst/>
            <a:gdLst>
              <a:gd name="connsiteX0" fmla="*/ 92412 w 588523"/>
              <a:gd name="connsiteY0" fmla="*/ 2203 h 561543"/>
              <a:gd name="connsiteX1" fmla="*/ 77821 w 588523"/>
              <a:gd name="connsiteY1" fmla="*/ 7067 h 561543"/>
              <a:gd name="connsiteX2" fmla="*/ 68093 w 588523"/>
              <a:gd name="connsiteY2" fmla="*/ 21658 h 561543"/>
              <a:gd name="connsiteX3" fmla="*/ 58366 w 588523"/>
              <a:gd name="connsiteY3" fmla="*/ 84888 h 561543"/>
              <a:gd name="connsiteX4" fmla="*/ 48638 w 588523"/>
              <a:gd name="connsiteY4" fmla="*/ 99479 h 561543"/>
              <a:gd name="connsiteX5" fmla="*/ 34046 w 588523"/>
              <a:gd name="connsiteY5" fmla="*/ 104343 h 561543"/>
              <a:gd name="connsiteX6" fmla="*/ 0 w 588523"/>
              <a:gd name="connsiteY6" fmla="*/ 109207 h 561543"/>
              <a:gd name="connsiteX7" fmla="*/ 4863 w 588523"/>
              <a:gd name="connsiteY7" fmla="*/ 123798 h 561543"/>
              <a:gd name="connsiteX8" fmla="*/ 38910 w 588523"/>
              <a:gd name="connsiteY8" fmla="*/ 143254 h 561543"/>
              <a:gd name="connsiteX9" fmla="*/ 68093 w 588523"/>
              <a:gd name="connsiteY9" fmla="*/ 162709 h 561543"/>
              <a:gd name="connsiteX10" fmla="*/ 97276 w 588523"/>
              <a:gd name="connsiteY10" fmla="*/ 187028 h 561543"/>
              <a:gd name="connsiteX11" fmla="*/ 107004 w 588523"/>
              <a:gd name="connsiteY11" fmla="*/ 221075 h 561543"/>
              <a:gd name="connsiteX12" fmla="*/ 111868 w 588523"/>
              <a:gd name="connsiteY12" fmla="*/ 294032 h 561543"/>
              <a:gd name="connsiteX13" fmla="*/ 107004 w 588523"/>
              <a:gd name="connsiteY13" fmla="*/ 308624 h 561543"/>
              <a:gd name="connsiteX14" fmla="*/ 121595 w 588523"/>
              <a:gd name="connsiteY14" fmla="*/ 337807 h 561543"/>
              <a:gd name="connsiteX15" fmla="*/ 136187 w 588523"/>
              <a:gd name="connsiteY15" fmla="*/ 386445 h 561543"/>
              <a:gd name="connsiteX16" fmla="*/ 150778 w 588523"/>
              <a:gd name="connsiteY16" fmla="*/ 415628 h 561543"/>
              <a:gd name="connsiteX17" fmla="*/ 170234 w 588523"/>
              <a:gd name="connsiteY17" fmla="*/ 425356 h 561543"/>
              <a:gd name="connsiteX18" fmla="*/ 199417 w 588523"/>
              <a:gd name="connsiteY18" fmla="*/ 444811 h 561543"/>
              <a:gd name="connsiteX19" fmla="*/ 209144 w 588523"/>
              <a:gd name="connsiteY19" fmla="*/ 464267 h 561543"/>
              <a:gd name="connsiteX20" fmla="*/ 228600 w 588523"/>
              <a:gd name="connsiteY20" fmla="*/ 493450 h 561543"/>
              <a:gd name="connsiteX21" fmla="*/ 233463 w 588523"/>
              <a:gd name="connsiteY21" fmla="*/ 508041 h 561543"/>
              <a:gd name="connsiteX22" fmla="*/ 238327 w 588523"/>
              <a:gd name="connsiteY22" fmla="*/ 527496 h 561543"/>
              <a:gd name="connsiteX23" fmla="*/ 248055 w 588523"/>
              <a:gd name="connsiteY23" fmla="*/ 556679 h 561543"/>
              <a:gd name="connsiteX24" fmla="*/ 277238 w 588523"/>
              <a:gd name="connsiteY24" fmla="*/ 537224 h 561543"/>
              <a:gd name="connsiteX25" fmla="*/ 291829 w 588523"/>
              <a:gd name="connsiteY25" fmla="*/ 527496 h 561543"/>
              <a:gd name="connsiteX26" fmla="*/ 345332 w 588523"/>
              <a:gd name="connsiteY26" fmla="*/ 546952 h 561543"/>
              <a:gd name="connsiteX27" fmla="*/ 350195 w 588523"/>
              <a:gd name="connsiteY27" fmla="*/ 561543 h 561543"/>
              <a:gd name="connsiteX28" fmla="*/ 384242 w 588523"/>
              <a:gd name="connsiteY28" fmla="*/ 546952 h 561543"/>
              <a:gd name="connsiteX29" fmla="*/ 408561 w 588523"/>
              <a:gd name="connsiteY29" fmla="*/ 527496 h 561543"/>
              <a:gd name="connsiteX30" fmla="*/ 418289 w 588523"/>
              <a:gd name="connsiteY30" fmla="*/ 512905 h 561543"/>
              <a:gd name="connsiteX31" fmla="*/ 447472 w 588523"/>
              <a:gd name="connsiteY31" fmla="*/ 498313 h 561543"/>
              <a:gd name="connsiteX32" fmla="*/ 462063 w 588523"/>
              <a:gd name="connsiteY32" fmla="*/ 488586 h 561543"/>
              <a:gd name="connsiteX33" fmla="*/ 500974 w 588523"/>
              <a:gd name="connsiteY33" fmla="*/ 478858 h 561543"/>
              <a:gd name="connsiteX34" fmla="*/ 530157 w 588523"/>
              <a:gd name="connsiteY34" fmla="*/ 464267 h 561543"/>
              <a:gd name="connsiteX35" fmla="*/ 549612 w 588523"/>
              <a:gd name="connsiteY35" fmla="*/ 459403 h 561543"/>
              <a:gd name="connsiteX36" fmla="*/ 583659 w 588523"/>
              <a:gd name="connsiteY36" fmla="*/ 415628 h 561543"/>
              <a:gd name="connsiteX37" fmla="*/ 588523 w 588523"/>
              <a:gd name="connsiteY37" fmla="*/ 401037 h 561543"/>
              <a:gd name="connsiteX38" fmla="*/ 583659 w 588523"/>
              <a:gd name="connsiteY38" fmla="*/ 313488 h 561543"/>
              <a:gd name="connsiteX39" fmla="*/ 559340 w 588523"/>
              <a:gd name="connsiteY39" fmla="*/ 289169 h 561543"/>
              <a:gd name="connsiteX40" fmla="*/ 442608 w 588523"/>
              <a:gd name="connsiteY40" fmla="*/ 284305 h 561543"/>
              <a:gd name="connsiteX41" fmla="*/ 432880 w 588523"/>
              <a:gd name="connsiteY41" fmla="*/ 255122 h 561543"/>
              <a:gd name="connsiteX42" fmla="*/ 428017 w 588523"/>
              <a:gd name="connsiteY42" fmla="*/ 240530 h 561543"/>
              <a:gd name="connsiteX43" fmla="*/ 423153 w 588523"/>
              <a:gd name="connsiteY43" fmla="*/ 221075 h 561543"/>
              <a:gd name="connsiteX44" fmla="*/ 413425 w 588523"/>
              <a:gd name="connsiteY44" fmla="*/ 196756 h 561543"/>
              <a:gd name="connsiteX45" fmla="*/ 408561 w 588523"/>
              <a:gd name="connsiteY45" fmla="*/ 152981 h 561543"/>
              <a:gd name="connsiteX46" fmla="*/ 384242 w 588523"/>
              <a:gd name="connsiteY46" fmla="*/ 128662 h 561543"/>
              <a:gd name="connsiteX47" fmla="*/ 291829 w 588523"/>
              <a:gd name="connsiteY47" fmla="*/ 114071 h 561543"/>
              <a:gd name="connsiteX48" fmla="*/ 277238 w 588523"/>
              <a:gd name="connsiteY48" fmla="*/ 109207 h 561543"/>
              <a:gd name="connsiteX49" fmla="*/ 252919 w 588523"/>
              <a:gd name="connsiteY49" fmla="*/ 104343 h 561543"/>
              <a:gd name="connsiteX50" fmla="*/ 238327 w 588523"/>
              <a:gd name="connsiteY50" fmla="*/ 94615 h 561543"/>
              <a:gd name="connsiteX51" fmla="*/ 218872 w 588523"/>
              <a:gd name="connsiteY51" fmla="*/ 65432 h 561543"/>
              <a:gd name="connsiteX52" fmla="*/ 209144 w 588523"/>
              <a:gd name="connsiteY52" fmla="*/ 50841 h 561543"/>
              <a:gd name="connsiteX53" fmla="*/ 179961 w 588523"/>
              <a:gd name="connsiteY53" fmla="*/ 31386 h 561543"/>
              <a:gd name="connsiteX54" fmla="*/ 165370 w 588523"/>
              <a:gd name="connsiteY54" fmla="*/ 21658 h 561543"/>
              <a:gd name="connsiteX55" fmla="*/ 150778 w 588523"/>
              <a:gd name="connsiteY55" fmla="*/ 16794 h 561543"/>
              <a:gd name="connsiteX56" fmla="*/ 116732 w 588523"/>
              <a:gd name="connsiteY56" fmla="*/ 2203 h 561543"/>
              <a:gd name="connsiteX57" fmla="*/ 92412 w 588523"/>
              <a:gd name="connsiteY57" fmla="*/ 2203 h 5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8523" h="561543">
                <a:moveTo>
                  <a:pt x="92412" y="2203"/>
                </a:moveTo>
                <a:cubicBezTo>
                  <a:pt x="85927" y="3014"/>
                  <a:pt x="81824" y="3864"/>
                  <a:pt x="77821" y="7067"/>
                </a:cubicBezTo>
                <a:cubicBezTo>
                  <a:pt x="73256" y="10719"/>
                  <a:pt x="70146" y="16185"/>
                  <a:pt x="68093" y="21658"/>
                </a:cubicBezTo>
                <a:cubicBezTo>
                  <a:pt x="61853" y="38296"/>
                  <a:pt x="62376" y="70185"/>
                  <a:pt x="58366" y="84888"/>
                </a:cubicBezTo>
                <a:cubicBezTo>
                  <a:pt x="56828" y="90528"/>
                  <a:pt x="53203" y="95827"/>
                  <a:pt x="48638" y="99479"/>
                </a:cubicBezTo>
                <a:cubicBezTo>
                  <a:pt x="44634" y="102682"/>
                  <a:pt x="39074" y="103337"/>
                  <a:pt x="34046" y="104343"/>
                </a:cubicBezTo>
                <a:cubicBezTo>
                  <a:pt x="22805" y="106591"/>
                  <a:pt x="11349" y="107586"/>
                  <a:pt x="0" y="109207"/>
                </a:cubicBezTo>
                <a:cubicBezTo>
                  <a:pt x="1621" y="114071"/>
                  <a:pt x="1581" y="119860"/>
                  <a:pt x="4863" y="123798"/>
                </a:cubicBezTo>
                <a:cubicBezTo>
                  <a:pt x="16188" y="137388"/>
                  <a:pt x="24364" y="138405"/>
                  <a:pt x="38910" y="143254"/>
                </a:cubicBezTo>
                <a:cubicBezTo>
                  <a:pt x="66572" y="170915"/>
                  <a:pt x="39937" y="148630"/>
                  <a:pt x="68093" y="162709"/>
                </a:cubicBezTo>
                <a:cubicBezTo>
                  <a:pt x="81637" y="169481"/>
                  <a:pt x="86519" y="176271"/>
                  <a:pt x="97276" y="187028"/>
                </a:cubicBezTo>
                <a:cubicBezTo>
                  <a:pt x="100290" y="196070"/>
                  <a:pt x="106065" y="212150"/>
                  <a:pt x="107004" y="221075"/>
                </a:cubicBezTo>
                <a:cubicBezTo>
                  <a:pt x="109556" y="245314"/>
                  <a:pt x="110247" y="269713"/>
                  <a:pt x="111868" y="294032"/>
                </a:cubicBezTo>
                <a:cubicBezTo>
                  <a:pt x="110247" y="298896"/>
                  <a:pt x="107004" y="303497"/>
                  <a:pt x="107004" y="308624"/>
                </a:cubicBezTo>
                <a:cubicBezTo>
                  <a:pt x="107004" y="321924"/>
                  <a:pt x="116678" y="326744"/>
                  <a:pt x="121595" y="337807"/>
                </a:cubicBezTo>
                <a:cubicBezTo>
                  <a:pt x="130843" y="358615"/>
                  <a:pt x="130527" y="366636"/>
                  <a:pt x="136187" y="386445"/>
                </a:cubicBezTo>
                <a:cubicBezTo>
                  <a:pt x="138884" y="395885"/>
                  <a:pt x="142785" y="408967"/>
                  <a:pt x="150778" y="415628"/>
                </a:cubicBezTo>
                <a:cubicBezTo>
                  <a:pt x="156348" y="420270"/>
                  <a:pt x="164016" y="421626"/>
                  <a:pt x="170234" y="425356"/>
                </a:cubicBezTo>
                <a:cubicBezTo>
                  <a:pt x="180259" y="431371"/>
                  <a:pt x="199417" y="444811"/>
                  <a:pt x="199417" y="444811"/>
                </a:cubicBezTo>
                <a:cubicBezTo>
                  <a:pt x="202659" y="451296"/>
                  <a:pt x="205414" y="458050"/>
                  <a:pt x="209144" y="464267"/>
                </a:cubicBezTo>
                <a:cubicBezTo>
                  <a:pt x="215159" y="474292"/>
                  <a:pt x="228600" y="493450"/>
                  <a:pt x="228600" y="493450"/>
                </a:cubicBezTo>
                <a:cubicBezTo>
                  <a:pt x="230221" y="498314"/>
                  <a:pt x="232055" y="503112"/>
                  <a:pt x="233463" y="508041"/>
                </a:cubicBezTo>
                <a:cubicBezTo>
                  <a:pt x="235299" y="514468"/>
                  <a:pt x="236406" y="521093"/>
                  <a:pt x="238327" y="527496"/>
                </a:cubicBezTo>
                <a:cubicBezTo>
                  <a:pt x="241274" y="537317"/>
                  <a:pt x="248055" y="556679"/>
                  <a:pt x="248055" y="556679"/>
                </a:cubicBezTo>
                <a:lnTo>
                  <a:pt x="277238" y="537224"/>
                </a:lnTo>
                <a:lnTo>
                  <a:pt x="291829" y="527496"/>
                </a:lnTo>
                <a:cubicBezTo>
                  <a:pt x="321095" y="531154"/>
                  <a:pt x="330165" y="524201"/>
                  <a:pt x="345332" y="546952"/>
                </a:cubicBezTo>
                <a:cubicBezTo>
                  <a:pt x="348176" y="551218"/>
                  <a:pt x="348574" y="556679"/>
                  <a:pt x="350195" y="561543"/>
                </a:cubicBezTo>
                <a:cubicBezTo>
                  <a:pt x="365078" y="557822"/>
                  <a:pt x="373046" y="558148"/>
                  <a:pt x="384242" y="546952"/>
                </a:cubicBezTo>
                <a:cubicBezTo>
                  <a:pt x="406243" y="524951"/>
                  <a:pt x="380155" y="536965"/>
                  <a:pt x="408561" y="527496"/>
                </a:cubicBezTo>
                <a:cubicBezTo>
                  <a:pt x="411804" y="522632"/>
                  <a:pt x="414156" y="517038"/>
                  <a:pt x="418289" y="512905"/>
                </a:cubicBezTo>
                <a:cubicBezTo>
                  <a:pt x="432229" y="498965"/>
                  <a:pt x="431647" y="506225"/>
                  <a:pt x="447472" y="498313"/>
                </a:cubicBezTo>
                <a:cubicBezTo>
                  <a:pt x="452700" y="495699"/>
                  <a:pt x="456835" y="491200"/>
                  <a:pt x="462063" y="488586"/>
                </a:cubicBezTo>
                <a:cubicBezTo>
                  <a:pt x="473182" y="483027"/>
                  <a:pt x="489873" y="481633"/>
                  <a:pt x="500974" y="478858"/>
                </a:cubicBezTo>
                <a:cubicBezTo>
                  <a:pt x="533767" y="470660"/>
                  <a:pt x="496871" y="478532"/>
                  <a:pt x="530157" y="464267"/>
                </a:cubicBezTo>
                <a:cubicBezTo>
                  <a:pt x="536301" y="461634"/>
                  <a:pt x="543127" y="461024"/>
                  <a:pt x="549612" y="459403"/>
                </a:cubicBezTo>
                <a:cubicBezTo>
                  <a:pt x="562203" y="446812"/>
                  <a:pt x="577840" y="433082"/>
                  <a:pt x="583659" y="415628"/>
                </a:cubicBezTo>
                <a:lnTo>
                  <a:pt x="588523" y="401037"/>
                </a:lnTo>
                <a:cubicBezTo>
                  <a:pt x="586902" y="371854"/>
                  <a:pt x="587792" y="342422"/>
                  <a:pt x="583659" y="313488"/>
                </a:cubicBezTo>
                <a:cubicBezTo>
                  <a:pt x="582613" y="306164"/>
                  <a:pt x="566873" y="290006"/>
                  <a:pt x="559340" y="289169"/>
                </a:cubicBezTo>
                <a:cubicBezTo>
                  <a:pt x="520634" y="284868"/>
                  <a:pt x="481519" y="285926"/>
                  <a:pt x="442608" y="284305"/>
                </a:cubicBezTo>
                <a:lnTo>
                  <a:pt x="432880" y="255122"/>
                </a:lnTo>
                <a:cubicBezTo>
                  <a:pt x="431259" y="250258"/>
                  <a:pt x="429261" y="245504"/>
                  <a:pt x="428017" y="240530"/>
                </a:cubicBezTo>
                <a:cubicBezTo>
                  <a:pt x="426396" y="234045"/>
                  <a:pt x="425267" y="227417"/>
                  <a:pt x="423153" y="221075"/>
                </a:cubicBezTo>
                <a:cubicBezTo>
                  <a:pt x="420392" y="212792"/>
                  <a:pt x="416668" y="204862"/>
                  <a:pt x="413425" y="196756"/>
                </a:cubicBezTo>
                <a:cubicBezTo>
                  <a:pt x="411804" y="182164"/>
                  <a:pt x="411862" y="167287"/>
                  <a:pt x="408561" y="152981"/>
                </a:cubicBezTo>
                <a:cubicBezTo>
                  <a:pt x="402983" y="128810"/>
                  <a:pt x="401157" y="135911"/>
                  <a:pt x="384242" y="128662"/>
                </a:cubicBezTo>
                <a:cubicBezTo>
                  <a:pt x="334845" y="107493"/>
                  <a:pt x="399392" y="121242"/>
                  <a:pt x="291829" y="114071"/>
                </a:cubicBezTo>
                <a:cubicBezTo>
                  <a:pt x="286965" y="112450"/>
                  <a:pt x="282212" y="110450"/>
                  <a:pt x="277238" y="109207"/>
                </a:cubicBezTo>
                <a:cubicBezTo>
                  <a:pt x="269218" y="107202"/>
                  <a:pt x="260659" y="107246"/>
                  <a:pt x="252919" y="104343"/>
                </a:cubicBezTo>
                <a:cubicBezTo>
                  <a:pt x="247445" y="102290"/>
                  <a:pt x="243191" y="97858"/>
                  <a:pt x="238327" y="94615"/>
                </a:cubicBezTo>
                <a:lnTo>
                  <a:pt x="218872" y="65432"/>
                </a:lnTo>
                <a:cubicBezTo>
                  <a:pt x="215629" y="60568"/>
                  <a:pt x="214008" y="54083"/>
                  <a:pt x="209144" y="50841"/>
                </a:cubicBezTo>
                <a:lnTo>
                  <a:pt x="179961" y="31386"/>
                </a:lnTo>
                <a:cubicBezTo>
                  <a:pt x="175097" y="28143"/>
                  <a:pt x="170916" y="23507"/>
                  <a:pt x="165370" y="21658"/>
                </a:cubicBezTo>
                <a:cubicBezTo>
                  <a:pt x="160506" y="20037"/>
                  <a:pt x="155364" y="19087"/>
                  <a:pt x="150778" y="16794"/>
                </a:cubicBezTo>
                <a:cubicBezTo>
                  <a:pt x="117189" y="0"/>
                  <a:pt x="157223" y="12326"/>
                  <a:pt x="116732" y="2203"/>
                </a:cubicBezTo>
                <a:cubicBezTo>
                  <a:pt x="75597" y="12486"/>
                  <a:pt x="98897" y="1392"/>
                  <a:pt x="92412" y="2203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 1 13"/>
          <p:cNvSpPr/>
          <p:nvPr/>
        </p:nvSpPr>
        <p:spPr>
          <a:xfrm>
            <a:off x="6715140" y="2714620"/>
            <a:ext cx="1500198" cy="357190"/>
          </a:xfrm>
          <a:prstGeom prst="borderCallout1">
            <a:avLst>
              <a:gd name="adj1" fmla="val 101330"/>
              <a:gd name="adj2" fmla="val 30991"/>
              <a:gd name="adj3" fmla="val 170306"/>
              <a:gd name="adj4" fmla="val -3735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Индия</a:t>
            </a:r>
            <a:endParaRPr lang="ru-RU" dirty="0"/>
          </a:p>
        </p:txBody>
      </p:sp>
      <p:sp>
        <p:nvSpPr>
          <p:cNvPr id="15" name="Выноска 1 14"/>
          <p:cNvSpPr/>
          <p:nvPr/>
        </p:nvSpPr>
        <p:spPr>
          <a:xfrm>
            <a:off x="4786314" y="1285860"/>
            <a:ext cx="1571636" cy="285752"/>
          </a:xfrm>
          <a:prstGeom prst="borderCallout1">
            <a:avLst>
              <a:gd name="adj1" fmla="val 101330"/>
              <a:gd name="adj2" fmla="val 31080"/>
              <a:gd name="adj3" fmla="val 184757"/>
              <a:gd name="adj4" fmla="val -280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Швеция</a:t>
            </a:r>
            <a:endParaRPr lang="ru-RU" dirty="0"/>
          </a:p>
        </p:txBody>
      </p:sp>
      <p:sp>
        <p:nvSpPr>
          <p:cNvPr id="16" name="Выноска 1 15"/>
          <p:cNvSpPr/>
          <p:nvPr/>
        </p:nvSpPr>
        <p:spPr>
          <a:xfrm>
            <a:off x="5214942" y="2214554"/>
            <a:ext cx="1285884" cy="357190"/>
          </a:xfrm>
          <a:prstGeom prst="borderCallout1">
            <a:avLst>
              <a:gd name="adj1" fmla="val 72427"/>
              <a:gd name="adj2" fmla="val 1990"/>
              <a:gd name="adj3" fmla="val 129016"/>
              <a:gd name="adj4" fmla="val -268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Турция</a:t>
            </a:r>
            <a:endParaRPr lang="ru-RU" dirty="0"/>
          </a:p>
        </p:txBody>
      </p:sp>
      <p:sp>
        <p:nvSpPr>
          <p:cNvPr id="17" name="Выноска 1 16"/>
          <p:cNvSpPr/>
          <p:nvPr/>
        </p:nvSpPr>
        <p:spPr>
          <a:xfrm>
            <a:off x="3214678" y="3143248"/>
            <a:ext cx="1785950" cy="428628"/>
          </a:xfrm>
          <a:prstGeom prst="borderCallout1">
            <a:avLst>
              <a:gd name="adj1" fmla="val 71394"/>
              <a:gd name="adj2" fmla="val 99051"/>
              <a:gd name="adj3" fmla="val 34049"/>
              <a:gd name="adj4" fmla="val 1172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dirty="0" smtClean="0"/>
              <a:t>Саудовская Аравия</a:t>
            </a:r>
            <a:endParaRPr lang="ru-RU" dirty="0"/>
          </a:p>
        </p:txBody>
      </p:sp>
      <p:sp>
        <p:nvSpPr>
          <p:cNvPr id="18" name="Выноска 1 17"/>
          <p:cNvSpPr/>
          <p:nvPr/>
        </p:nvSpPr>
        <p:spPr>
          <a:xfrm>
            <a:off x="2357422" y="2285992"/>
            <a:ext cx="1214446" cy="357190"/>
          </a:xfrm>
          <a:prstGeom prst="borderCallout1">
            <a:avLst>
              <a:gd name="adj1" fmla="val 51782"/>
              <a:gd name="adj2" fmla="val 91249"/>
              <a:gd name="adj3" fmla="val 100113"/>
              <a:gd name="adj4" fmla="val 11832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Испания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7158" y="357166"/>
            <a:ext cx="8429684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40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Высокоразвитые страны мира</a:t>
            </a:r>
            <a:endParaRPr lang="ru-RU" sz="40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5500702"/>
            <a:ext cx="4495654" cy="461665"/>
          </a:xfrm>
          <a:prstGeom prst="rect">
            <a:avLst/>
          </a:prstGeom>
          <a:solidFill>
            <a:schemeClr val="lt1">
              <a:alpha val="56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G7 –</a:t>
            </a:r>
            <a:r>
              <a:rPr lang="ru-RU" sz="2400" dirty="0" smtClean="0"/>
              <a:t> страны «большой семёрки»</a:t>
            </a:r>
            <a:endParaRPr lang="ru-RU" sz="24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911470" y="1250950"/>
            <a:ext cx="2047630" cy="1285111"/>
            <a:chOff x="911470" y="1250950"/>
            <a:chExt cx="2047630" cy="1285111"/>
          </a:xfrm>
          <a:solidFill>
            <a:srgbClr val="0070C0"/>
          </a:solidFill>
        </p:grpSpPr>
        <p:sp>
          <p:nvSpPr>
            <p:cNvPr id="17" name="Полилиния 16"/>
            <p:cNvSpPr/>
            <p:nvPr/>
          </p:nvSpPr>
          <p:spPr>
            <a:xfrm>
              <a:off x="911470" y="1581112"/>
              <a:ext cx="1838080" cy="954949"/>
            </a:xfrm>
            <a:custGeom>
              <a:avLst/>
              <a:gdLst>
                <a:gd name="connsiteX0" fmla="*/ 307730 w 1838080"/>
                <a:gd name="connsiteY0" fmla="*/ 31788 h 954949"/>
                <a:gd name="connsiteX1" fmla="*/ 288680 w 1838080"/>
                <a:gd name="connsiteY1" fmla="*/ 76238 h 954949"/>
                <a:gd name="connsiteX2" fmla="*/ 269630 w 1838080"/>
                <a:gd name="connsiteY2" fmla="*/ 82588 h 954949"/>
                <a:gd name="connsiteX3" fmla="*/ 250580 w 1838080"/>
                <a:gd name="connsiteY3" fmla="*/ 101638 h 954949"/>
                <a:gd name="connsiteX4" fmla="*/ 225180 w 1838080"/>
                <a:gd name="connsiteY4" fmla="*/ 139738 h 954949"/>
                <a:gd name="connsiteX5" fmla="*/ 187080 w 1838080"/>
                <a:gd name="connsiteY5" fmla="*/ 177838 h 954949"/>
                <a:gd name="connsiteX6" fmla="*/ 168030 w 1838080"/>
                <a:gd name="connsiteY6" fmla="*/ 190538 h 954949"/>
                <a:gd name="connsiteX7" fmla="*/ 148980 w 1838080"/>
                <a:gd name="connsiteY7" fmla="*/ 209588 h 954949"/>
                <a:gd name="connsiteX8" fmla="*/ 136280 w 1838080"/>
                <a:gd name="connsiteY8" fmla="*/ 228638 h 954949"/>
                <a:gd name="connsiteX9" fmla="*/ 117230 w 1838080"/>
                <a:gd name="connsiteY9" fmla="*/ 234988 h 954949"/>
                <a:gd name="connsiteX10" fmla="*/ 85480 w 1838080"/>
                <a:gd name="connsiteY10" fmla="*/ 266738 h 954949"/>
                <a:gd name="connsiteX11" fmla="*/ 72780 w 1838080"/>
                <a:gd name="connsiteY11" fmla="*/ 285788 h 954949"/>
                <a:gd name="connsiteX12" fmla="*/ 15630 w 1838080"/>
                <a:gd name="connsiteY12" fmla="*/ 336588 h 954949"/>
                <a:gd name="connsiteX13" fmla="*/ 21980 w 1838080"/>
                <a:gd name="connsiteY13" fmla="*/ 387388 h 954949"/>
                <a:gd name="connsiteX14" fmla="*/ 41030 w 1838080"/>
                <a:gd name="connsiteY14" fmla="*/ 381038 h 954949"/>
                <a:gd name="connsiteX15" fmla="*/ 85480 w 1838080"/>
                <a:gd name="connsiteY15" fmla="*/ 387388 h 954949"/>
                <a:gd name="connsiteX16" fmla="*/ 91830 w 1838080"/>
                <a:gd name="connsiteY16" fmla="*/ 406438 h 954949"/>
                <a:gd name="connsiteX17" fmla="*/ 104530 w 1838080"/>
                <a:gd name="connsiteY17" fmla="*/ 488988 h 954949"/>
                <a:gd name="connsiteX18" fmla="*/ 91830 w 1838080"/>
                <a:gd name="connsiteY18" fmla="*/ 533438 h 954949"/>
                <a:gd name="connsiteX19" fmla="*/ 72780 w 1838080"/>
                <a:gd name="connsiteY19" fmla="*/ 546138 h 954949"/>
                <a:gd name="connsiteX20" fmla="*/ 79130 w 1838080"/>
                <a:gd name="connsiteY20" fmla="*/ 603288 h 954949"/>
                <a:gd name="connsiteX21" fmla="*/ 66430 w 1838080"/>
                <a:gd name="connsiteY21" fmla="*/ 666788 h 954949"/>
                <a:gd name="connsiteX22" fmla="*/ 91830 w 1838080"/>
                <a:gd name="connsiteY22" fmla="*/ 673138 h 954949"/>
                <a:gd name="connsiteX23" fmla="*/ 110880 w 1838080"/>
                <a:gd name="connsiteY23" fmla="*/ 679488 h 954949"/>
                <a:gd name="connsiteX24" fmla="*/ 123580 w 1838080"/>
                <a:gd name="connsiteY24" fmla="*/ 698538 h 954949"/>
                <a:gd name="connsiteX25" fmla="*/ 129930 w 1838080"/>
                <a:gd name="connsiteY25" fmla="*/ 723938 h 954949"/>
                <a:gd name="connsiteX26" fmla="*/ 148980 w 1838080"/>
                <a:gd name="connsiteY26" fmla="*/ 730288 h 954949"/>
                <a:gd name="connsiteX27" fmla="*/ 326780 w 1838080"/>
                <a:gd name="connsiteY27" fmla="*/ 736638 h 954949"/>
                <a:gd name="connsiteX28" fmla="*/ 587130 w 1838080"/>
                <a:gd name="connsiteY28" fmla="*/ 742988 h 954949"/>
                <a:gd name="connsiteX29" fmla="*/ 809380 w 1838080"/>
                <a:gd name="connsiteY29" fmla="*/ 749338 h 954949"/>
                <a:gd name="connsiteX30" fmla="*/ 866530 w 1838080"/>
                <a:gd name="connsiteY30" fmla="*/ 755688 h 954949"/>
                <a:gd name="connsiteX31" fmla="*/ 891930 w 1838080"/>
                <a:gd name="connsiteY31" fmla="*/ 774738 h 954949"/>
                <a:gd name="connsiteX32" fmla="*/ 910980 w 1838080"/>
                <a:gd name="connsiteY32" fmla="*/ 781088 h 954949"/>
                <a:gd name="connsiteX33" fmla="*/ 936380 w 1838080"/>
                <a:gd name="connsiteY33" fmla="*/ 774738 h 954949"/>
                <a:gd name="connsiteX34" fmla="*/ 955430 w 1838080"/>
                <a:gd name="connsiteY34" fmla="*/ 762038 h 954949"/>
                <a:gd name="connsiteX35" fmla="*/ 1031630 w 1838080"/>
                <a:gd name="connsiteY35" fmla="*/ 768388 h 954949"/>
                <a:gd name="connsiteX36" fmla="*/ 1037980 w 1838080"/>
                <a:gd name="connsiteY36" fmla="*/ 825538 h 954949"/>
                <a:gd name="connsiteX37" fmla="*/ 1057030 w 1838080"/>
                <a:gd name="connsiteY37" fmla="*/ 838238 h 954949"/>
                <a:gd name="connsiteX38" fmla="*/ 1063380 w 1838080"/>
                <a:gd name="connsiteY38" fmla="*/ 857288 h 954949"/>
                <a:gd name="connsiteX39" fmla="*/ 1076080 w 1838080"/>
                <a:gd name="connsiteY39" fmla="*/ 876338 h 954949"/>
                <a:gd name="connsiteX40" fmla="*/ 1069730 w 1838080"/>
                <a:gd name="connsiteY40" fmla="*/ 908088 h 954949"/>
                <a:gd name="connsiteX41" fmla="*/ 1050680 w 1838080"/>
                <a:gd name="connsiteY41" fmla="*/ 914438 h 954949"/>
                <a:gd name="connsiteX42" fmla="*/ 1025280 w 1838080"/>
                <a:gd name="connsiteY42" fmla="*/ 920788 h 954949"/>
                <a:gd name="connsiteX43" fmla="*/ 1037980 w 1838080"/>
                <a:gd name="connsiteY43" fmla="*/ 939838 h 954949"/>
                <a:gd name="connsiteX44" fmla="*/ 1120530 w 1838080"/>
                <a:gd name="connsiteY44" fmla="*/ 939838 h 954949"/>
                <a:gd name="connsiteX45" fmla="*/ 1133230 w 1838080"/>
                <a:gd name="connsiteY45" fmla="*/ 920788 h 954949"/>
                <a:gd name="connsiteX46" fmla="*/ 1139580 w 1838080"/>
                <a:gd name="connsiteY46" fmla="*/ 901738 h 954949"/>
                <a:gd name="connsiteX47" fmla="*/ 1177680 w 1838080"/>
                <a:gd name="connsiteY47" fmla="*/ 889038 h 954949"/>
                <a:gd name="connsiteX48" fmla="*/ 1253880 w 1838080"/>
                <a:gd name="connsiteY48" fmla="*/ 876338 h 954949"/>
                <a:gd name="connsiteX49" fmla="*/ 1291980 w 1838080"/>
                <a:gd name="connsiteY49" fmla="*/ 863638 h 954949"/>
                <a:gd name="connsiteX50" fmla="*/ 1336430 w 1838080"/>
                <a:gd name="connsiteY50" fmla="*/ 831888 h 954949"/>
                <a:gd name="connsiteX51" fmla="*/ 1393580 w 1838080"/>
                <a:gd name="connsiteY51" fmla="*/ 800138 h 954949"/>
                <a:gd name="connsiteX52" fmla="*/ 1418980 w 1838080"/>
                <a:gd name="connsiteY52" fmla="*/ 806488 h 954949"/>
                <a:gd name="connsiteX53" fmla="*/ 1444380 w 1838080"/>
                <a:gd name="connsiteY53" fmla="*/ 889038 h 954949"/>
                <a:gd name="connsiteX54" fmla="*/ 1482480 w 1838080"/>
                <a:gd name="connsiteY54" fmla="*/ 876338 h 954949"/>
                <a:gd name="connsiteX55" fmla="*/ 1488830 w 1838080"/>
                <a:gd name="connsiteY55" fmla="*/ 850938 h 954949"/>
                <a:gd name="connsiteX56" fmla="*/ 1520580 w 1838080"/>
                <a:gd name="connsiteY56" fmla="*/ 793788 h 954949"/>
                <a:gd name="connsiteX57" fmla="*/ 1526930 w 1838080"/>
                <a:gd name="connsiteY57" fmla="*/ 685838 h 954949"/>
                <a:gd name="connsiteX58" fmla="*/ 1545980 w 1838080"/>
                <a:gd name="connsiteY58" fmla="*/ 692188 h 954949"/>
                <a:gd name="connsiteX59" fmla="*/ 1558680 w 1838080"/>
                <a:gd name="connsiteY59" fmla="*/ 711238 h 954949"/>
                <a:gd name="connsiteX60" fmla="*/ 1565030 w 1838080"/>
                <a:gd name="connsiteY60" fmla="*/ 742988 h 954949"/>
                <a:gd name="connsiteX61" fmla="*/ 1571380 w 1838080"/>
                <a:gd name="connsiteY61" fmla="*/ 762038 h 954949"/>
                <a:gd name="connsiteX62" fmla="*/ 1609480 w 1838080"/>
                <a:gd name="connsiteY62" fmla="*/ 749338 h 954949"/>
                <a:gd name="connsiteX63" fmla="*/ 1653930 w 1838080"/>
                <a:gd name="connsiteY63" fmla="*/ 692188 h 954949"/>
                <a:gd name="connsiteX64" fmla="*/ 1660280 w 1838080"/>
                <a:gd name="connsiteY64" fmla="*/ 673138 h 954949"/>
                <a:gd name="connsiteX65" fmla="*/ 1679330 w 1838080"/>
                <a:gd name="connsiteY65" fmla="*/ 679488 h 954949"/>
                <a:gd name="connsiteX66" fmla="*/ 1685680 w 1838080"/>
                <a:gd name="connsiteY66" fmla="*/ 698538 h 954949"/>
                <a:gd name="connsiteX67" fmla="*/ 1672980 w 1838080"/>
                <a:gd name="connsiteY67" fmla="*/ 736638 h 954949"/>
                <a:gd name="connsiteX68" fmla="*/ 1666630 w 1838080"/>
                <a:gd name="connsiteY68" fmla="*/ 755688 h 954949"/>
                <a:gd name="connsiteX69" fmla="*/ 1660280 w 1838080"/>
                <a:gd name="connsiteY69" fmla="*/ 774738 h 954949"/>
                <a:gd name="connsiteX70" fmla="*/ 1653930 w 1838080"/>
                <a:gd name="connsiteY70" fmla="*/ 793788 h 954949"/>
                <a:gd name="connsiteX71" fmla="*/ 1660280 w 1838080"/>
                <a:gd name="connsiteY71" fmla="*/ 825538 h 954949"/>
                <a:gd name="connsiteX72" fmla="*/ 1685680 w 1838080"/>
                <a:gd name="connsiteY72" fmla="*/ 838238 h 954949"/>
                <a:gd name="connsiteX73" fmla="*/ 1812680 w 1838080"/>
                <a:gd name="connsiteY73" fmla="*/ 831888 h 954949"/>
                <a:gd name="connsiteX74" fmla="*/ 1831730 w 1838080"/>
                <a:gd name="connsiteY74" fmla="*/ 825538 h 954949"/>
                <a:gd name="connsiteX75" fmla="*/ 1838080 w 1838080"/>
                <a:gd name="connsiteY75" fmla="*/ 800138 h 954949"/>
                <a:gd name="connsiteX76" fmla="*/ 1819030 w 1838080"/>
                <a:gd name="connsiteY76" fmla="*/ 704888 h 954949"/>
                <a:gd name="connsiteX77" fmla="*/ 1806330 w 1838080"/>
                <a:gd name="connsiteY77" fmla="*/ 679488 h 954949"/>
                <a:gd name="connsiteX78" fmla="*/ 1812680 w 1838080"/>
                <a:gd name="connsiteY78" fmla="*/ 615988 h 954949"/>
                <a:gd name="connsiteX79" fmla="*/ 1812680 w 1838080"/>
                <a:gd name="connsiteY79" fmla="*/ 552488 h 954949"/>
                <a:gd name="connsiteX80" fmla="*/ 1793630 w 1838080"/>
                <a:gd name="connsiteY80" fmla="*/ 546138 h 954949"/>
                <a:gd name="connsiteX81" fmla="*/ 1749180 w 1838080"/>
                <a:gd name="connsiteY81" fmla="*/ 546138 h 954949"/>
                <a:gd name="connsiteX82" fmla="*/ 1730130 w 1838080"/>
                <a:gd name="connsiteY82" fmla="*/ 520738 h 954949"/>
                <a:gd name="connsiteX83" fmla="*/ 1711080 w 1838080"/>
                <a:gd name="connsiteY83" fmla="*/ 501688 h 954949"/>
                <a:gd name="connsiteX84" fmla="*/ 1692030 w 1838080"/>
                <a:gd name="connsiteY84" fmla="*/ 463588 h 954949"/>
                <a:gd name="connsiteX85" fmla="*/ 1711080 w 1838080"/>
                <a:gd name="connsiteY85" fmla="*/ 450888 h 954949"/>
                <a:gd name="connsiteX86" fmla="*/ 1730130 w 1838080"/>
                <a:gd name="connsiteY86" fmla="*/ 444538 h 954949"/>
                <a:gd name="connsiteX87" fmla="*/ 1723780 w 1838080"/>
                <a:gd name="connsiteY87" fmla="*/ 400088 h 954949"/>
                <a:gd name="connsiteX88" fmla="*/ 1711080 w 1838080"/>
                <a:gd name="connsiteY88" fmla="*/ 361988 h 954949"/>
                <a:gd name="connsiteX89" fmla="*/ 1692030 w 1838080"/>
                <a:gd name="connsiteY89" fmla="*/ 374688 h 954949"/>
                <a:gd name="connsiteX90" fmla="*/ 1685680 w 1838080"/>
                <a:gd name="connsiteY90" fmla="*/ 393738 h 954949"/>
                <a:gd name="connsiteX91" fmla="*/ 1679330 w 1838080"/>
                <a:gd name="connsiteY91" fmla="*/ 374688 h 954949"/>
                <a:gd name="connsiteX92" fmla="*/ 1672980 w 1838080"/>
                <a:gd name="connsiteY92" fmla="*/ 342938 h 954949"/>
                <a:gd name="connsiteX93" fmla="*/ 1666630 w 1838080"/>
                <a:gd name="connsiteY93" fmla="*/ 361988 h 954949"/>
                <a:gd name="connsiteX94" fmla="*/ 1628530 w 1838080"/>
                <a:gd name="connsiteY94" fmla="*/ 355638 h 954949"/>
                <a:gd name="connsiteX95" fmla="*/ 1615830 w 1838080"/>
                <a:gd name="connsiteY95" fmla="*/ 317538 h 954949"/>
                <a:gd name="connsiteX96" fmla="*/ 1609480 w 1838080"/>
                <a:gd name="connsiteY96" fmla="*/ 298488 h 954949"/>
                <a:gd name="connsiteX97" fmla="*/ 1590430 w 1838080"/>
                <a:gd name="connsiteY97" fmla="*/ 285788 h 954949"/>
                <a:gd name="connsiteX98" fmla="*/ 1565030 w 1838080"/>
                <a:gd name="connsiteY98" fmla="*/ 292138 h 954949"/>
                <a:gd name="connsiteX99" fmla="*/ 1545980 w 1838080"/>
                <a:gd name="connsiteY99" fmla="*/ 304838 h 954949"/>
                <a:gd name="connsiteX100" fmla="*/ 1501530 w 1838080"/>
                <a:gd name="connsiteY100" fmla="*/ 285788 h 954949"/>
                <a:gd name="connsiteX101" fmla="*/ 1488830 w 1838080"/>
                <a:gd name="connsiteY101" fmla="*/ 266738 h 954949"/>
                <a:gd name="connsiteX102" fmla="*/ 1418980 w 1838080"/>
                <a:gd name="connsiteY102" fmla="*/ 279438 h 954949"/>
                <a:gd name="connsiteX103" fmla="*/ 1412630 w 1838080"/>
                <a:gd name="connsiteY103" fmla="*/ 298488 h 954949"/>
                <a:gd name="connsiteX104" fmla="*/ 1412630 w 1838080"/>
                <a:gd name="connsiteY104" fmla="*/ 349288 h 954949"/>
                <a:gd name="connsiteX105" fmla="*/ 1374530 w 1838080"/>
                <a:gd name="connsiteY105" fmla="*/ 355638 h 954949"/>
                <a:gd name="connsiteX106" fmla="*/ 1355480 w 1838080"/>
                <a:gd name="connsiteY106" fmla="*/ 450888 h 954949"/>
                <a:gd name="connsiteX107" fmla="*/ 1323730 w 1838080"/>
                <a:gd name="connsiteY107" fmla="*/ 476288 h 954949"/>
                <a:gd name="connsiteX108" fmla="*/ 1279280 w 1838080"/>
                <a:gd name="connsiteY108" fmla="*/ 501688 h 954949"/>
                <a:gd name="connsiteX109" fmla="*/ 1272930 w 1838080"/>
                <a:gd name="connsiteY109" fmla="*/ 527088 h 954949"/>
                <a:gd name="connsiteX110" fmla="*/ 1260230 w 1838080"/>
                <a:gd name="connsiteY110" fmla="*/ 546138 h 954949"/>
                <a:gd name="connsiteX111" fmla="*/ 1247530 w 1838080"/>
                <a:gd name="connsiteY111" fmla="*/ 577888 h 954949"/>
                <a:gd name="connsiteX112" fmla="*/ 1234830 w 1838080"/>
                <a:gd name="connsiteY112" fmla="*/ 615988 h 954949"/>
                <a:gd name="connsiteX113" fmla="*/ 1228480 w 1838080"/>
                <a:gd name="connsiteY113" fmla="*/ 635038 h 954949"/>
                <a:gd name="connsiteX114" fmla="*/ 1209430 w 1838080"/>
                <a:gd name="connsiteY114" fmla="*/ 647738 h 954949"/>
                <a:gd name="connsiteX115" fmla="*/ 1196730 w 1838080"/>
                <a:gd name="connsiteY115" fmla="*/ 622338 h 954949"/>
                <a:gd name="connsiteX116" fmla="*/ 1190380 w 1838080"/>
                <a:gd name="connsiteY116" fmla="*/ 552488 h 954949"/>
                <a:gd name="connsiteX117" fmla="*/ 1177680 w 1838080"/>
                <a:gd name="connsiteY117" fmla="*/ 514388 h 954949"/>
                <a:gd name="connsiteX118" fmla="*/ 1158630 w 1838080"/>
                <a:gd name="connsiteY118" fmla="*/ 508038 h 954949"/>
                <a:gd name="connsiteX119" fmla="*/ 1145930 w 1838080"/>
                <a:gd name="connsiteY119" fmla="*/ 488988 h 954949"/>
                <a:gd name="connsiteX120" fmla="*/ 1126880 w 1838080"/>
                <a:gd name="connsiteY120" fmla="*/ 482638 h 954949"/>
                <a:gd name="connsiteX121" fmla="*/ 1101480 w 1838080"/>
                <a:gd name="connsiteY121" fmla="*/ 457238 h 954949"/>
                <a:gd name="connsiteX122" fmla="*/ 1082430 w 1838080"/>
                <a:gd name="connsiteY122" fmla="*/ 419138 h 954949"/>
                <a:gd name="connsiteX123" fmla="*/ 1095130 w 1838080"/>
                <a:gd name="connsiteY123" fmla="*/ 355638 h 954949"/>
                <a:gd name="connsiteX124" fmla="*/ 1133230 w 1838080"/>
                <a:gd name="connsiteY124" fmla="*/ 330238 h 954949"/>
                <a:gd name="connsiteX125" fmla="*/ 1152280 w 1838080"/>
                <a:gd name="connsiteY125" fmla="*/ 317538 h 954949"/>
                <a:gd name="connsiteX126" fmla="*/ 1184030 w 1838080"/>
                <a:gd name="connsiteY126" fmla="*/ 311188 h 954949"/>
                <a:gd name="connsiteX127" fmla="*/ 1253880 w 1838080"/>
                <a:gd name="connsiteY127" fmla="*/ 304838 h 954949"/>
                <a:gd name="connsiteX128" fmla="*/ 1260230 w 1838080"/>
                <a:gd name="connsiteY128" fmla="*/ 266738 h 954949"/>
                <a:gd name="connsiteX129" fmla="*/ 1279280 w 1838080"/>
                <a:gd name="connsiteY129" fmla="*/ 254038 h 954949"/>
                <a:gd name="connsiteX130" fmla="*/ 1355480 w 1838080"/>
                <a:gd name="connsiteY130" fmla="*/ 241338 h 954949"/>
                <a:gd name="connsiteX131" fmla="*/ 1374530 w 1838080"/>
                <a:gd name="connsiteY131" fmla="*/ 234988 h 954949"/>
                <a:gd name="connsiteX132" fmla="*/ 1355480 w 1838080"/>
                <a:gd name="connsiteY132" fmla="*/ 196888 h 954949"/>
                <a:gd name="connsiteX133" fmla="*/ 1330080 w 1838080"/>
                <a:gd name="connsiteY133" fmla="*/ 177838 h 954949"/>
                <a:gd name="connsiteX134" fmla="*/ 1311030 w 1838080"/>
                <a:gd name="connsiteY134" fmla="*/ 139738 h 954949"/>
                <a:gd name="connsiteX135" fmla="*/ 1323730 w 1838080"/>
                <a:gd name="connsiteY135" fmla="*/ 88938 h 954949"/>
                <a:gd name="connsiteX136" fmla="*/ 1330080 w 1838080"/>
                <a:gd name="connsiteY136" fmla="*/ 69888 h 954949"/>
                <a:gd name="connsiteX137" fmla="*/ 1323730 w 1838080"/>
                <a:gd name="connsiteY137" fmla="*/ 50838 h 954949"/>
                <a:gd name="connsiteX138" fmla="*/ 1291980 w 1838080"/>
                <a:gd name="connsiteY138" fmla="*/ 12738 h 954949"/>
                <a:gd name="connsiteX139" fmla="*/ 1222130 w 1838080"/>
                <a:gd name="connsiteY139" fmla="*/ 44488 h 954949"/>
                <a:gd name="connsiteX140" fmla="*/ 1196730 w 1838080"/>
                <a:gd name="connsiteY140" fmla="*/ 82588 h 954949"/>
                <a:gd name="connsiteX141" fmla="*/ 1190380 w 1838080"/>
                <a:gd name="connsiteY141" fmla="*/ 120688 h 954949"/>
                <a:gd name="connsiteX142" fmla="*/ 1184030 w 1838080"/>
                <a:gd name="connsiteY142" fmla="*/ 139738 h 954949"/>
                <a:gd name="connsiteX143" fmla="*/ 1139580 w 1838080"/>
                <a:gd name="connsiteY143" fmla="*/ 133388 h 954949"/>
                <a:gd name="connsiteX144" fmla="*/ 1037980 w 1838080"/>
                <a:gd name="connsiteY144" fmla="*/ 101638 h 954949"/>
                <a:gd name="connsiteX145" fmla="*/ 949080 w 1838080"/>
                <a:gd name="connsiteY145" fmla="*/ 101638 h 954949"/>
                <a:gd name="connsiteX146" fmla="*/ 923680 w 1838080"/>
                <a:gd name="connsiteY146" fmla="*/ 88938 h 954949"/>
                <a:gd name="connsiteX147" fmla="*/ 879230 w 1838080"/>
                <a:gd name="connsiteY147" fmla="*/ 107988 h 954949"/>
                <a:gd name="connsiteX148" fmla="*/ 872880 w 1838080"/>
                <a:gd name="connsiteY148" fmla="*/ 127038 h 954949"/>
                <a:gd name="connsiteX149" fmla="*/ 828430 w 1838080"/>
                <a:gd name="connsiteY149" fmla="*/ 139738 h 954949"/>
                <a:gd name="connsiteX150" fmla="*/ 771280 w 1838080"/>
                <a:gd name="connsiteY150" fmla="*/ 114338 h 954949"/>
                <a:gd name="connsiteX151" fmla="*/ 739530 w 1838080"/>
                <a:gd name="connsiteY151" fmla="*/ 63538 h 954949"/>
                <a:gd name="connsiteX152" fmla="*/ 637930 w 1838080"/>
                <a:gd name="connsiteY152" fmla="*/ 57188 h 954949"/>
                <a:gd name="connsiteX153" fmla="*/ 593480 w 1838080"/>
                <a:gd name="connsiteY153" fmla="*/ 38 h 954949"/>
                <a:gd name="connsiteX154" fmla="*/ 555380 w 1838080"/>
                <a:gd name="connsiteY154" fmla="*/ 6388 h 954949"/>
                <a:gd name="connsiteX155" fmla="*/ 549030 w 1838080"/>
                <a:gd name="connsiteY155" fmla="*/ 25438 h 954949"/>
                <a:gd name="connsiteX156" fmla="*/ 529980 w 1838080"/>
                <a:gd name="connsiteY156" fmla="*/ 31788 h 954949"/>
                <a:gd name="connsiteX157" fmla="*/ 517280 w 1838080"/>
                <a:gd name="connsiteY157" fmla="*/ 50838 h 954949"/>
                <a:gd name="connsiteX158" fmla="*/ 479180 w 1838080"/>
                <a:gd name="connsiteY158" fmla="*/ 69888 h 954949"/>
                <a:gd name="connsiteX159" fmla="*/ 453780 w 1838080"/>
                <a:gd name="connsiteY159" fmla="*/ 63538 h 954949"/>
                <a:gd name="connsiteX160" fmla="*/ 434730 w 1838080"/>
                <a:gd name="connsiteY160" fmla="*/ 76238 h 954949"/>
                <a:gd name="connsiteX161" fmla="*/ 345830 w 1838080"/>
                <a:gd name="connsiteY161" fmla="*/ 50838 h 954949"/>
                <a:gd name="connsiteX162" fmla="*/ 326780 w 1838080"/>
                <a:gd name="connsiteY162" fmla="*/ 44488 h 954949"/>
                <a:gd name="connsiteX163" fmla="*/ 307730 w 1838080"/>
                <a:gd name="connsiteY163" fmla="*/ 31788 h 95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838080" h="954949">
                  <a:moveTo>
                    <a:pt x="307730" y="31788"/>
                  </a:moveTo>
                  <a:cubicBezTo>
                    <a:pt x="303917" y="47040"/>
                    <a:pt x="302384" y="65275"/>
                    <a:pt x="288680" y="76238"/>
                  </a:cubicBezTo>
                  <a:cubicBezTo>
                    <a:pt x="283453" y="80419"/>
                    <a:pt x="275980" y="80471"/>
                    <a:pt x="269630" y="82588"/>
                  </a:cubicBezTo>
                  <a:cubicBezTo>
                    <a:pt x="263280" y="88938"/>
                    <a:pt x="256093" y="94549"/>
                    <a:pt x="250580" y="101638"/>
                  </a:cubicBezTo>
                  <a:cubicBezTo>
                    <a:pt x="241209" y="113686"/>
                    <a:pt x="235973" y="128945"/>
                    <a:pt x="225180" y="139738"/>
                  </a:cubicBezTo>
                  <a:cubicBezTo>
                    <a:pt x="212480" y="152438"/>
                    <a:pt x="202024" y="167875"/>
                    <a:pt x="187080" y="177838"/>
                  </a:cubicBezTo>
                  <a:cubicBezTo>
                    <a:pt x="180730" y="182071"/>
                    <a:pt x="173893" y="185652"/>
                    <a:pt x="168030" y="190538"/>
                  </a:cubicBezTo>
                  <a:cubicBezTo>
                    <a:pt x="161131" y="196287"/>
                    <a:pt x="154729" y="202689"/>
                    <a:pt x="148980" y="209588"/>
                  </a:cubicBezTo>
                  <a:cubicBezTo>
                    <a:pt x="144094" y="215451"/>
                    <a:pt x="142239" y="223870"/>
                    <a:pt x="136280" y="228638"/>
                  </a:cubicBezTo>
                  <a:cubicBezTo>
                    <a:pt x="131053" y="232819"/>
                    <a:pt x="123580" y="232871"/>
                    <a:pt x="117230" y="234988"/>
                  </a:cubicBezTo>
                  <a:cubicBezTo>
                    <a:pt x="83363" y="285788"/>
                    <a:pt x="127813" y="224405"/>
                    <a:pt x="85480" y="266738"/>
                  </a:cubicBezTo>
                  <a:cubicBezTo>
                    <a:pt x="80084" y="272134"/>
                    <a:pt x="77850" y="280084"/>
                    <a:pt x="72780" y="285788"/>
                  </a:cubicBezTo>
                  <a:cubicBezTo>
                    <a:pt x="41146" y="321376"/>
                    <a:pt x="44583" y="317286"/>
                    <a:pt x="15630" y="336588"/>
                  </a:cubicBezTo>
                  <a:cubicBezTo>
                    <a:pt x="9665" y="354483"/>
                    <a:pt x="0" y="369804"/>
                    <a:pt x="21980" y="387388"/>
                  </a:cubicBezTo>
                  <a:cubicBezTo>
                    <a:pt x="27207" y="391569"/>
                    <a:pt x="34680" y="383155"/>
                    <a:pt x="41030" y="381038"/>
                  </a:cubicBezTo>
                  <a:cubicBezTo>
                    <a:pt x="55847" y="383155"/>
                    <a:pt x="72093" y="380695"/>
                    <a:pt x="85480" y="387388"/>
                  </a:cubicBezTo>
                  <a:cubicBezTo>
                    <a:pt x="91467" y="390381"/>
                    <a:pt x="90812" y="399822"/>
                    <a:pt x="91830" y="406438"/>
                  </a:cubicBezTo>
                  <a:cubicBezTo>
                    <a:pt x="105862" y="497646"/>
                    <a:pt x="89245" y="443134"/>
                    <a:pt x="104530" y="488988"/>
                  </a:cubicBezTo>
                  <a:cubicBezTo>
                    <a:pt x="104115" y="490647"/>
                    <a:pt x="95143" y="529297"/>
                    <a:pt x="91830" y="533438"/>
                  </a:cubicBezTo>
                  <a:cubicBezTo>
                    <a:pt x="87062" y="539397"/>
                    <a:pt x="79130" y="541905"/>
                    <a:pt x="72780" y="546138"/>
                  </a:cubicBezTo>
                  <a:cubicBezTo>
                    <a:pt x="74897" y="565188"/>
                    <a:pt x="80137" y="584147"/>
                    <a:pt x="79130" y="603288"/>
                  </a:cubicBezTo>
                  <a:cubicBezTo>
                    <a:pt x="77995" y="624844"/>
                    <a:pt x="62569" y="645550"/>
                    <a:pt x="66430" y="666788"/>
                  </a:cubicBezTo>
                  <a:cubicBezTo>
                    <a:pt x="67991" y="675374"/>
                    <a:pt x="83439" y="670740"/>
                    <a:pt x="91830" y="673138"/>
                  </a:cubicBezTo>
                  <a:cubicBezTo>
                    <a:pt x="98266" y="674977"/>
                    <a:pt x="104530" y="677371"/>
                    <a:pt x="110880" y="679488"/>
                  </a:cubicBezTo>
                  <a:cubicBezTo>
                    <a:pt x="115113" y="685838"/>
                    <a:pt x="120574" y="691523"/>
                    <a:pt x="123580" y="698538"/>
                  </a:cubicBezTo>
                  <a:cubicBezTo>
                    <a:pt x="127018" y="706560"/>
                    <a:pt x="124478" y="717123"/>
                    <a:pt x="129930" y="723938"/>
                  </a:cubicBezTo>
                  <a:cubicBezTo>
                    <a:pt x="134111" y="729165"/>
                    <a:pt x="142300" y="729857"/>
                    <a:pt x="148980" y="730288"/>
                  </a:cubicBezTo>
                  <a:cubicBezTo>
                    <a:pt x="208161" y="734106"/>
                    <a:pt x="267500" y="734920"/>
                    <a:pt x="326780" y="736638"/>
                  </a:cubicBezTo>
                  <a:lnTo>
                    <a:pt x="587130" y="742988"/>
                  </a:lnTo>
                  <a:lnTo>
                    <a:pt x="809380" y="749338"/>
                  </a:lnTo>
                  <a:cubicBezTo>
                    <a:pt x="828430" y="751455"/>
                    <a:pt x="848210" y="750051"/>
                    <a:pt x="866530" y="755688"/>
                  </a:cubicBezTo>
                  <a:cubicBezTo>
                    <a:pt x="876645" y="758800"/>
                    <a:pt x="882741" y="769487"/>
                    <a:pt x="891930" y="774738"/>
                  </a:cubicBezTo>
                  <a:cubicBezTo>
                    <a:pt x="897742" y="778059"/>
                    <a:pt x="904630" y="778971"/>
                    <a:pt x="910980" y="781088"/>
                  </a:cubicBezTo>
                  <a:cubicBezTo>
                    <a:pt x="919447" y="778971"/>
                    <a:pt x="928358" y="778176"/>
                    <a:pt x="936380" y="774738"/>
                  </a:cubicBezTo>
                  <a:cubicBezTo>
                    <a:pt x="943395" y="771732"/>
                    <a:pt x="947815" y="762546"/>
                    <a:pt x="955430" y="762038"/>
                  </a:cubicBezTo>
                  <a:cubicBezTo>
                    <a:pt x="980862" y="760343"/>
                    <a:pt x="1006230" y="766271"/>
                    <a:pt x="1031630" y="768388"/>
                  </a:cubicBezTo>
                  <a:cubicBezTo>
                    <a:pt x="1033747" y="787438"/>
                    <a:pt x="1031430" y="807525"/>
                    <a:pt x="1037980" y="825538"/>
                  </a:cubicBezTo>
                  <a:cubicBezTo>
                    <a:pt x="1040588" y="832710"/>
                    <a:pt x="1052262" y="832279"/>
                    <a:pt x="1057030" y="838238"/>
                  </a:cubicBezTo>
                  <a:cubicBezTo>
                    <a:pt x="1061211" y="843465"/>
                    <a:pt x="1060387" y="851301"/>
                    <a:pt x="1063380" y="857288"/>
                  </a:cubicBezTo>
                  <a:cubicBezTo>
                    <a:pt x="1066793" y="864114"/>
                    <a:pt x="1071847" y="869988"/>
                    <a:pt x="1076080" y="876338"/>
                  </a:cubicBezTo>
                  <a:cubicBezTo>
                    <a:pt x="1073963" y="886921"/>
                    <a:pt x="1075717" y="899108"/>
                    <a:pt x="1069730" y="908088"/>
                  </a:cubicBezTo>
                  <a:cubicBezTo>
                    <a:pt x="1066017" y="913657"/>
                    <a:pt x="1057116" y="912599"/>
                    <a:pt x="1050680" y="914438"/>
                  </a:cubicBezTo>
                  <a:cubicBezTo>
                    <a:pt x="1042289" y="916836"/>
                    <a:pt x="1033747" y="918671"/>
                    <a:pt x="1025280" y="920788"/>
                  </a:cubicBezTo>
                  <a:cubicBezTo>
                    <a:pt x="1029513" y="927138"/>
                    <a:pt x="1032021" y="935070"/>
                    <a:pt x="1037980" y="939838"/>
                  </a:cubicBezTo>
                  <a:cubicBezTo>
                    <a:pt x="1056869" y="954949"/>
                    <a:pt x="1115017" y="940389"/>
                    <a:pt x="1120530" y="939838"/>
                  </a:cubicBezTo>
                  <a:cubicBezTo>
                    <a:pt x="1124763" y="933488"/>
                    <a:pt x="1129817" y="927614"/>
                    <a:pt x="1133230" y="920788"/>
                  </a:cubicBezTo>
                  <a:cubicBezTo>
                    <a:pt x="1136223" y="914801"/>
                    <a:pt x="1134133" y="905629"/>
                    <a:pt x="1139580" y="901738"/>
                  </a:cubicBezTo>
                  <a:cubicBezTo>
                    <a:pt x="1150473" y="893957"/>
                    <a:pt x="1164980" y="893271"/>
                    <a:pt x="1177680" y="889038"/>
                  </a:cubicBezTo>
                  <a:cubicBezTo>
                    <a:pt x="1214914" y="876627"/>
                    <a:pt x="1190077" y="883427"/>
                    <a:pt x="1253880" y="876338"/>
                  </a:cubicBezTo>
                  <a:cubicBezTo>
                    <a:pt x="1266580" y="872105"/>
                    <a:pt x="1282514" y="873104"/>
                    <a:pt x="1291980" y="863638"/>
                  </a:cubicBezTo>
                  <a:cubicBezTo>
                    <a:pt x="1325653" y="829965"/>
                    <a:pt x="1294640" y="856962"/>
                    <a:pt x="1336430" y="831888"/>
                  </a:cubicBezTo>
                  <a:cubicBezTo>
                    <a:pt x="1391017" y="799136"/>
                    <a:pt x="1355262" y="812911"/>
                    <a:pt x="1393580" y="800138"/>
                  </a:cubicBezTo>
                  <a:cubicBezTo>
                    <a:pt x="1402047" y="802255"/>
                    <a:pt x="1415847" y="798342"/>
                    <a:pt x="1418980" y="806488"/>
                  </a:cubicBezTo>
                  <a:cubicBezTo>
                    <a:pt x="1454525" y="898905"/>
                    <a:pt x="1393629" y="872121"/>
                    <a:pt x="1444380" y="889038"/>
                  </a:cubicBezTo>
                  <a:cubicBezTo>
                    <a:pt x="1457080" y="884805"/>
                    <a:pt x="1472316" y="885050"/>
                    <a:pt x="1482480" y="876338"/>
                  </a:cubicBezTo>
                  <a:cubicBezTo>
                    <a:pt x="1489106" y="870658"/>
                    <a:pt x="1484927" y="858744"/>
                    <a:pt x="1488830" y="850938"/>
                  </a:cubicBezTo>
                  <a:cubicBezTo>
                    <a:pt x="1532499" y="763599"/>
                    <a:pt x="1503020" y="846468"/>
                    <a:pt x="1520580" y="793788"/>
                  </a:cubicBezTo>
                  <a:cubicBezTo>
                    <a:pt x="1522697" y="757805"/>
                    <a:pt x="1518188" y="720807"/>
                    <a:pt x="1526930" y="685838"/>
                  </a:cubicBezTo>
                  <a:cubicBezTo>
                    <a:pt x="1528553" y="679344"/>
                    <a:pt x="1540753" y="688007"/>
                    <a:pt x="1545980" y="692188"/>
                  </a:cubicBezTo>
                  <a:cubicBezTo>
                    <a:pt x="1551939" y="696956"/>
                    <a:pt x="1554447" y="704888"/>
                    <a:pt x="1558680" y="711238"/>
                  </a:cubicBezTo>
                  <a:cubicBezTo>
                    <a:pt x="1560797" y="721821"/>
                    <a:pt x="1562412" y="732517"/>
                    <a:pt x="1565030" y="742988"/>
                  </a:cubicBezTo>
                  <a:cubicBezTo>
                    <a:pt x="1566653" y="749482"/>
                    <a:pt x="1564754" y="761091"/>
                    <a:pt x="1571380" y="762038"/>
                  </a:cubicBezTo>
                  <a:cubicBezTo>
                    <a:pt x="1584632" y="763931"/>
                    <a:pt x="1609480" y="749338"/>
                    <a:pt x="1609480" y="749338"/>
                  </a:cubicBezTo>
                  <a:cubicBezTo>
                    <a:pt x="1625917" y="732901"/>
                    <a:pt x="1646335" y="714974"/>
                    <a:pt x="1653930" y="692188"/>
                  </a:cubicBezTo>
                  <a:lnTo>
                    <a:pt x="1660280" y="673138"/>
                  </a:lnTo>
                  <a:cubicBezTo>
                    <a:pt x="1666630" y="675255"/>
                    <a:pt x="1674597" y="674755"/>
                    <a:pt x="1679330" y="679488"/>
                  </a:cubicBezTo>
                  <a:cubicBezTo>
                    <a:pt x="1684063" y="684221"/>
                    <a:pt x="1686419" y="691885"/>
                    <a:pt x="1685680" y="698538"/>
                  </a:cubicBezTo>
                  <a:cubicBezTo>
                    <a:pt x="1684202" y="711843"/>
                    <a:pt x="1677213" y="723938"/>
                    <a:pt x="1672980" y="736638"/>
                  </a:cubicBezTo>
                  <a:lnTo>
                    <a:pt x="1666630" y="755688"/>
                  </a:lnTo>
                  <a:lnTo>
                    <a:pt x="1660280" y="774738"/>
                  </a:lnTo>
                  <a:lnTo>
                    <a:pt x="1653930" y="793788"/>
                  </a:lnTo>
                  <a:cubicBezTo>
                    <a:pt x="1656047" y="804371"/>
                    <a:pt x="1654007" y="816755"/>
                    <a:pt x="1660280" y="825538"/>
                  </a:cubicBezTo>
                  <a:cubicBezTo>
                    <a:pt x="1665782" y="833241"/>
                    <a:pt x="1676222" y="837844"/>
                    <a:pt x="1685680" y="838238"/>
                  </a:cubicBezTo>
                  <a:lnTo>
                    <a:pt x="1812680" y="831888"/>
                  </a:lnTo>
                  <a:cubicBezTo>
                    <a:pt x="1819030" y="829771"/>
                    <a:pt x="1827549" y="830765"/>
                    <a:pt x="1831730" y="825538"/>
                  </a:cubicBezTo>
                  <a:cubicBezTo>
                    <a:pt x="1837182" y="818723"/>
                    <a:pt x="1838080" y="808865"/>
                    <a:pt x="1838080" y="800138"/>
                  </a:cubicBezTo>
                  <a:cubicBezTo>
                    <a:pt x="1838080" y="772202"/>
                    <a:pt x="1832324" y="731475"/>
                    <a:pt x="1819030" y="704888"/>
                  </a:cubicBezTo>
                  <a:lnTo>
                    <a:pt x="1806330" y="679488"/>
                  </a:lnTo>
                  <a:cubicBezTo>
                    <a:pt x="1808447" y="658321"/>
                    <a:pt x="1809445" y="637013"/>
                    <a:pt x="1812680" y="615988"/>
                  </a:cubicBezTo>
                  <a:cubicBezTo>
                    <a:pt x="1817280" y="586088"/>
                    <a:pt x="1834473" y="596074"/>
                    <a:pt x="1812680" y="552488"/>
                  </a:cubicBezTo>
                  <a:cubicBezTo>
                    <a:pt x="1809687" y="546501"/>
                    <a:pt x="1799980" y="548255"/>
                    <a:pt x="1793630" y="546138"/>
                  </a:cubicBezTo>
                  <a:cubicBezTo>
                    <a:pt x="1777141" y="551634"/>
                    <a:pt x="1766939" y="558823"/>
                    <a:pt x="1749180" y="546138"/>
                  </a:cubicBezTo>
                  <a:cubicBezTo>
                    <a:pt x="1740568" y="539987"/>
                    <a:pt x="1737018" y="528773"/>
                    <a:pt x="1730130" y="520738"/>
                  </a:cubicBezTo>
                  <a:cubicBezTo>
                    <a:pt x="1724286" y="513920"/>
                    <a:pt x="1716829" y="508587"/>
                    <a:pt x="1711080" y="501688"/>
                  </a:cubicBezTo>
                  <a:cubicBezTo>
                    <a:pt x="1697403" y="485275"/>
                    <a:pt x="1698394" y="482681"/>
                    <a:pt x="1692030" y="463588"/>
                  </a:cubicBezTo>
                  <a:cubicBezTo>
                    <a:pt x="1698380" y="459355"/>
                    <a:pt x="1704254" y="454301"/>
                    <a:pt x="1711080" y="450888"/>
                  </a:cubicBezTo>
                  <a:cubicBezTo>
                    <a:pt x="1717067" y="447895"/>
                    <a:pt x="1728507" y="451032"/>
                    <a:pt x="1730130" y="444538"/>
                  </a:cubicBezTo>
                  <a:cubicBezTo>
                    <a:pt x="1733760" y="430018"/>
                    <a:pt x="1727145" y="414672"/>
                    <a:pt x="1723780" y="400088"/>
                  </a:cubicBezTo>
                  <a:cubicBezTo>
                    <a:pt x="1720770" y="387044"/>
                    <a:pt x="1711080" y="361988"/>
                    <a:pt x="1711080" y="361988"/>
                  </a:cubicBezTo>
                  <a:cubicBezTo>
                    <a:pt x="1704730" y="366221"/>
                    <a:pt x="1696798" y="368729"/>
                    <a:pt x="1692030" y="374688"/>
                  </a:cubicBezTo>
                  <a:cubicBezTo>
                    <a:pt x="1687849" y="379915"/>
                    <a:pt x="1692373" y="393738"/>
                    <a:pt x="1685680" y="393738"/>
                  </a:cubicBezTo>
                  <a:cubicBezTo>
                    <a:pt x="1678987" y="393738"/>
                    <a:pt x="1680953" y="381182"/>
                    <a:pt x="1679330" y="374688"/>
                  </a:cubicBezTo>
                  <a:cubicBezTo>
                    <a:pt x="1676712" y="364217"/>
                    <a:pt x="1675097" y="353521"/>
                    <a:pt x="1672980" y="342938"/>
                  </a:cubicBezTo>
                  <a:cubicBezTo>
                    <a:pt x="1670863" y="349288"/>
                    <a:pt x="1671363" y="357255"/>
                    <a:pt x="1666630" y="361988"/>
                  </a:cubicBezTo>
                  <a:cubicBezTo>
                    <a:pt x="1650856" y="377762"/>
                    <a:pt x="1641159" y="364057"/>
                    <a:pt x="1628530" y="355638"/>
                  </a:cubicBezTo>
                  <a:lnTo>
                    <a:pt x="1615830" y="317538"/>
                  </a:lnTo>
                  <a:cubicBezTo>
                    <a:pt x="1613713" y="311188"/>
                    <a:pt x="1615049" y="302201"/>
                    <a:pt x="1609480" y="298488"/>
                  </a:cubicBezTo>
                  <a:lnTo>
                    <a:pt x="1590430" y="285788"/>
                  </a:lnTo>
                  <a:cubicBezTo>
                    <a:pt x="1581963" y="287905"/>
                    <a:pt x="1573052" y="288700"/>
                    <a:pt x="1565030" y="292138"/>
                  </a:cubicBezTo>
                  <a:cubicBezTo>
                    <a:pt x="1558015" y="295144"/>
                    <a:pt x="1553508" y="303583"/>
                    <a:pt x="1545980" y="304838"/>
                  </a:cubicBezTo>
                  <a:cubicBezTo>
                    <a:pt x="1538972" y="306006"/>
                    <a:pt x="1503186" y="286616"/>
                    <a:pt x="1501530" y="285788"/>
                  </a:cubicBezTo>
                  <a:cubicBezTo>
                    <a:pt x="1497297" y="279438"/>
                    <a:pt x="1496280" y="268394"/>
                    <a:pt x="1488830" y="266738"/>
                  </a:cubicBezTo>
                  <a:cubicBezTo>
                    <a:pt x="1476784" y="264061"/>
                    <a:pt x="1434968" y="275441"/>
                    <a:pt x="1418980" y="279438"/>
                  </a:cubicBezTo>
                  <a:cubicBezTo>
                    <a:pt x="1416863" y="285788"/>
                    <a:pt x="1412630" y="291795"/>
                    <a:pt x="1412630" y="298488"/>
                  </a:cubicBezTo>
                  <a:cubicBezTo>
                    <a:pt x="1412630" y="302949"/>
                    <a:pt x="1427145" y="340994"/>
                    <a:pt x="1412630" y="349288"/>
                  </a:cubicBezTo>
                  <a:cubicBezTo>
                    <a:pt x="1401451" y="355676"/>
                    <a:pt x="1387230" y="353521"/>
                    <a:pt x="1374530" y="355638"/>
                  </a:cubicBezTo>
                  <a:cubicBezTo>
                    <a:pt x="1343510" y="402169"/>
                    <a:pt x="1376431" y="346131"/>
                    <a:pt x="1355480" y="450888"/>
                  </a:cubicBezTo>
                  <a:cubicBezTo>
                    <a:pt x="1351009" y="473244"/>
                    <a:pt x="1339547" y="469509"/>
                    <a:pt x="1323730" y="476288"/>
                  </a:cubicBezTo>
                  <a:cubicBezTo>
                    <a:pt x="1301172" y="485956"/>
                    <a:pt x="1298412" y="488933"/>
                    <a:pt x="1279280" y="501688"/>
                  </a:cubicBezTo>
                  <a:cubicBezTo>
                    <a:pt x="1277163" y="510155"/>
                    <a:pt x="1276368" y="519066"/>
                    <a:pt x="1272930" y="527088"/>
                  </a:cubicBezTo>
                  <a:cubicBezTo>
                    <a:pt x="1269924" y="534103"/>
                    <a:pt x="1263643" y="539312"/>
                    <a:pt x="1260230" y="546138"/>
                  </a:cubicBezTo>
                  <a:cubicBezTo>
                    <a:pt x="1255132" y="556333"/>
                    <a:pt x="1251425" y="567176"/>
                    <a:pt x="1247530" y="577888"/>
                  </a:cubicBezTo>
                  <a:cubicBezTo>
                    <a:pt x="1242955" y="590469"/>
                    <a:pt x="1239063" y="603288"/>
                    <a:pt x="1234830" y="615988"/>
                  </a:cubicBezTo>
                  <a:cubicBezTo>
                    <a:pt x="1232713" y="622338"/>
                    <a:pt x="1234049" y="631325"/>
                    <a:pt x="1228480" y="635038"/>
                  </a:cubicBezTo>
                  <a:lnTo>
                    <a:pt x="1209430" y="647738"/>
                  </a:lnTo>
                  <a:cubicBezTo>
                    <a:pt x="1205197" y="639271"/>
                    <a:pt x="1198586" y="631620"/>
                    <a:pt x="1196730" y="622338"/>
                  </a:cubicBezTo>
                  <a:cubicBezTo>
                    <a:pt x="1192145" y="599413"/>
                    <a:pt x="1194443" y="575512"/>
                    <a:pt x="1190380" y="552488"/>
                  </a:cubicBezTo>
                  <a:cubicBezTo>
                    <a:pt x="1188054" y="539305"/>
                    <a:pt x="1190380" y="518621"/>
                    <a:pt x="1177680" y="514388"/>
                  </a:cubicBezTo>
                  <a:lnTo>
                    <a:pt x="1158630" y="508038"/>
                  </a:lnTo>
                  <a:cubicBezTo>
                    <a:pt x="1154397" y="501688"/>
                    <a:pt x="1151889" y="493756"/>
                    <a:pt x="1145930" y="488988"/>
                  </a:cubicBezTo>
                  <a:cubicBezTo>
                    <a:pt x="1140703" y="484807"/>
                    <a:pt x="1131613" y="487371"/>
                    <a:pt x="1126880" y="482638"/>
                  </a:cubicBezTo>
                  <a:cubicBezTo>
                    <a:pt x="1093013" y="448771"/>
                    <a:pt x="1152280" y="474171"/>
                    <a:pt x="1101480" y="457238"/>
                  </a:cubicBezTo>
                  <a:cubicBezTo>
                    <a:pt x="1096093" y="449157"/>
                    <a:pt x="1081523" y="430923"/>
                    <a:pt x="1082430" y="419138"/>
                  </a:cubicBezTo>
                  <a:cubicBezTo>
                    <a:pt x="1084086" y="397616"/>
                    <a:pt x="1077169" y="367612"/>
                    <a:pt x="1095130" y="355638"/>
                  </a:cubicBezTo>
                  <a:lnTo>
                    <a:pt x="1133230" y="330238"/>
                  </a:lnTo>
                  <a:cubicBezTo>
                    <a:pt x="1139580" y="326005"/>
                    <a:pt x="1144796" y="319035"/>
                    <a:pt x="1152280" y="317538"/>
                  </a:cubicBezTo>
                  <a:cubicBezTo>
                    <a:pt x="1162863" y="315421"/>
                    <a:pt x="1173320" y="312527"/>
                    <a:pt x="1184030" y="311188"/>
                  </a:cubicBezTo>
                  <a:cubicBezTo>
                    <a:pt x="1207229" y="308288"/>
                    <a:pt x="1230597" y="306955"/>
                    <a:pt x="1253880" y="304838"/>
                  </a:cubicBezTo>
                  <a:cubicBezTo>
                    <a:pt x="1255997" y="292138"/>
                    <a:pt x="1254472" y="278254"/>
                    <a:pt x="1260230" y="266738"/>
                  </a:cubicBezTo>
                  <a:cubicBezTo>
                    <a:pt x="1263643" y="259912"/>
                    <a:pt x="1272454" y="257451"/>
                    <a:pt x="1279280" y="254038"/>
                  </a:cubicBezTo>
                  <a:cubicBezTo>
                    <a:pt x="1300556" y="243400"/>
                    <a:pt x="1337372" y="243350"/>
                    <a:pt x="1355480" y="241338"/>
                  </a:cubicBezTo>
                  <a:cubicBezTo>
                    <a:pt x="1361830" y="239221"/>
                    <a:pt x="1371537" y="240975"/>
                    <a:pt x="1374530" y="234988"/>
                  </a:cubicBezTo>
                  <a:cubicBezTo>
                    <a:pt x="1377973" y="228102"/>
                    <a:pt x="1357975" y="199383"/>
                    <a:pt x="1355480" y="196888"/>
                  </a:cubicBezTo>
                  <a:cubicBezTo>
                    <a:pt x="1347996" y="189404"/>
                    <a:pt x="1337564" y="185322"/>
                    <a:pt x="1330080" y="177838"/>
                  </a:cubicBezTo>
                  <a:cubicBezTo>
                    <a:pt x="1317770" y="165528"/>
                    <a:pt x="1316195" y="155232"/>
                    <a:pt x="1311030" y="139738"/>
                  </a:cubicBezTo>
                  <a:cubicBezTo>
                    <a:pt x="1315263" y="122805"/>
                    <a:pt x="1319137" y="105777"/>
                    <a:pt x="1323730" y="88938"/>
                  </a:cubicBezTo>
                  <a:cubicBezTo>
                    <a:pt x="1325491" y="82480"/>
                    <a:pt x="1330080" y="76581"/>
                    <a:pt x="1330080" y="69888"/>
                  </a:cubicBezTo>
                  <a:cubicBezTo>
                    <a:pt x="1330080" y="63195"/>
                    <a:pt x="1326723" y="56825"/>
                    <a:pt x="1323730" y="50838"/>
                  </a:cubicBezTo>
                  <a:cubicBezTo>
                    <a:pt x="1314889" y="33157"/>
                    <a:pt x="1306024" y="26782"/>
                    <a:pt x="1291980" y="12738"/>
                  </a:cubicBezTo>
                  <a:cubicBezTo>
                    <a:pt x="1245833" y="19330"/>
                    <a:pt x="1249988" y="9665"/>
                    <a:pt x="1222130" y="44488"/>
                  </a:cubicBezTo>
                  <a:cubicBezTo>
                    <a:pt x="1212595" y="56407"/>
                    <a:pt x="1196730" y="82588"/>
                    <a:pt x="1196730" y="82588"/>
                  </a:cubicBezTo>
                  <a:cubicBezTo>
                    <a:pt x="1194613" y="95288"/>
                    <a:pt x="1193173" y="108119"/>
                    <a:pt x="1190380" y="120688"/>
                  </a:cubicBezTo>
                  <a:cubicBezTo>
                    <a:pt x="1188928" y="127222"/>
                    <a:pt x="1190524" y="138115"/>
                    <a:pt x="1184030" y="139738"/>
                  </a:cubicBezTo>
                  <a:cubicBezTo>
                    <a:pt x="1169510" y="143368"/>
                    <a:pt x="1154397" y="135505"/>
                    <a:pt x="1139580" y="133388"/>
                  </a:cubicBezTo>
                  <a:cubicBezTo>
                    <a:pt x="1083780" y="96188"/>
                    <a:pt x="1116668" y="109507"/>
                    <a:pt x="1037980" y="101638"/>
                  </a:cubicBezTo>
                  <a:cubicBezTo>
                    <a:pt x="997246" y="106730"/>
                    <a:pt x="986779" y="112948"/>
                    <a:pt x="949080" y="101638"/>
                  </a:cubicBezTo>
                  <a:cubicBezTo>
                    <a:pt x="940013" y="98918"/>
                    <a:pt x="932147" y="93171"/>
                    <a:pt x="923680" y="88938"/>
                  </a:cubicBezTo>
                  <a:cubicBezTo>
                    <a:pt x="908428" y="92751"/>
                    <a:pt x="890193" y="94284"/>
                    <a:pt x="879230" y="107988"/>
                  </a:cubicBezTo>
                  <a:cubicBezTo>
                    <a:pt x="875049" y="113215"/>
                    <a:pt x="877613" y="122305"/>
                    <a:pt x="872880" y="127038"/>
                  </a:cubicBezTo>
                  <a:cubicBezTo>
                    <a:pt x="869843" y="130075"/>
                    <a:pt x="828650" y="139683"/>
                    <a:pt x="828430" y="139738"/>
                  </a:cubicBezTo>
                  <a:cubicBezTo>
                    <a:pt x="783090" y="124625"/>
                    <a:pt x="801469" y="134464"/>
                    <a:pt x="771280" y="114338"/>
                  </a:cubicBezTo>
                  <a:cubicBezTo>
                    <a:pt x="765646" y="97436"/>
                    <a:pt x="764314" y="67451"/>
                    <a:pt x="739530" y="63538"/>
                  </a:cubicBezTo>
                  <a:cubicBezTo>
                    <a:pt x="706012" y="58246"/>
                    <a:pt x="671797" y="59305"/>
                    <a:pt x="637930" y="57188"/>
                  </a:cubicBezTo>
                  <a:cubicBezTo>
                    <a:pt x="607549" y="11616"/>
                    <a:pt x="623323" y="29881"/>
                    <a:pt x="593480" y="38"/>
                  </a:cubicBezTo>
                  <a:cubicBezTo>
                    <a:pt x="580780" y="2155"/>
                    <a:pt x="566559" y="0"/>
                    <a:pt x="555380" y="6388"/>
                  </a:cubicBezTo>
                  <a:cubicBezTo>
                    <a:pt x="549568" y="9709"/>
                    <a:pt x="553763" y="20705"/>
                    <a:pt x="549030" y="25438"/>
                  </a:cubicBezTo>
                  <a:cubicBezTo>
                    <a:pt x="544297" y="30171"/>
                    <a:pt x="536330" y="29671"/>
                    <a:pt x="529980" y="31788"/>
                  </a:cubicBezTo>
                  <a:cubicBezTo>
                    <a:pt x="525747" y="38138"/>
                    <a:pt x="522676" y="45442"/>
                    <a:pt x="517280" y="50838"/>
                  </a:cubicBezTo>
                  <a:cubicBezTo>
                    <a:pt x="504970" y="63148"/>
                    <a:pt x="494674" y="64723"/>
                    <a:pt x="479180" y="69888"/>
                  </a:cubicBezTo>
                  <a:cubicBezTo>
                    <a:pt x="470713" y="67771"/>
                    <a:pt x="462420" y="62304"/>
                    <a:pt x="453780" y="63538"/>
                  </a:cubicBezTo>
                  <a:cubicBezTo>
                    <a:pt x="446225" y="64617"/>
                    <a:pt x="442362" y="76238"/>
                    <a:pt x="434730" y="76238"/>
                  </a:cubicBezTo>
                  <a:cubicBezTo>
                    <a:pt x="418783" y="76238"/>
                    <a:pt x="363797" y="56827"/>
                    <a:pt x="345830" y="50838"/>
                  </a:cubicBezTo>
                  <a:cubicBezTo>
                    <a:pt x="339480" y="48721"/>
                    <a:pt x="333473" y="44488"/>
                    <a:pt x="326780" y="44488"/>
                  </a:cubicBezTo>
                  <a:lnTo>
                    <a:pt x="307730" y="3178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597997" y="1498963"/>
              <a:ext cx="415692" cy="164543"/>
            </a:xfrm>
            <a:custGeom>
              <a:avLst/>
              <a:gdLst>
                <a:gd name="connsiteX0" fmla="*/ 211753 w 415692"/>
                <a:gd name="connsiteY0" fmla="*/ 145687 h 164543"/>
                <a:gd name="connsiteX1" fmla="*/ 129203 w 415692"/>
                <a:gd name="connsiteY1" fmla="*/ 145687 h 164543"/>
                <a:gd name="connsiteX2" fmla="*/ 116503 w 415692"/>
                <a:gd name="connsiteY2" fmla="*/ 126637 h 164543"/>
                <a:gd name="connsiteX3" fmla="*/ 110153 w 415692"/>
                <a:gd name="connsiteY3" fmla="*/ 94887 h 164543"/>
                <a:gd name="connsiteX4" fmla="*/ 59353 w 415692"/>
                <a:gd name="connsiteY4" fmla="*/ 107587 h 164543"/>
                <a:gd name="connsiteX5" fmla="*/ 40303 w 415692"/>
                <a:gd name="connsiteY5" fmla="*/ 44087 h 164543"/>
                <a:gd name="connsiteX6" fmla="*/ 78403 w 415692"/>
                <a:gd name="connsiteY6" fmla="*/ 37737 h 164543"/>
                <a:gd name="connsiteX7" fmla="*/ 97453 w 415692"/>
                <a:gd name="connsiteY7" fmla="*/ 31387 h 164543"/>
                <a:gd name="connsiteX8" fmla="*/ 148253 w 415692"/>
                <a:gd name="connsiteY8" fmla="*/ 12337 h 164543"/>
                <a:gd name="connsiteX9" fmla="*/ 224453 w 415692"/>
                <a:gd name="connsiteY9" fmla="*/ 18687 h 164543"/>
                <a:gd name="connsiteX10" fmla="*/ 205403 w 415692"/>
                <a:gd name="connsiteY10" fmla="*/ 31387 h 164543"/>
                <a:gd name="connsiteX11" fmla="*/ 186353 w 415692"/>
                <a:gd name="connsiteY11" fmla="*/ 37737 h 164543"/>
                <a:gd name="connsiteX12" fmla="*/ 129203 w 415692"/>
                <a:gd name="connsiteY12" fmla="*/ 44087 h 164543"/>
                <a:gd name="connsiteX13" fmla="*/ 84753 w 415692"/>
                <a:gd name="connsiteY13" fmla="*/ 56787 h 164543"/>
                <a:gd name="connsiteX14" fmla="*/ 78403 w 415692"/>
                <a:gd name="connsiteY14" fmla="*/ 75837 h 164543"/>
                <a:gd name="connsiteX15" fmla="*/ 97453 w 415692"/>
                <a:gd name="connsiteY15" fmla="*/ 94887 h 164543"/>
                <a:gd name="connsiteX16" fmla="*/ 141903 w 415692"/>
                <a:gd name="connsiteY16" fmla="*/ 113937 h 164543"/>
                <a:gd name="connsiteX17" fmla="*/ 160953 w 415692"/>
                <a:gd name="connsiteY17" fmla="*/ 75837 h 164543"/>
                <a:gd name="connsiteX18" fmla="*/ 180003 w 415692"/>
                <a:gd name="connsiteY18" fmla="*/ 63137 h 164543"/>
                <a:gd name="connsiteX19" fmla="*/ 199053 w 415692"/>
                <a:gd name="connsiteY19" fmla="*/ 56787 h 164543"/>
                <a:gd name="connsiteX20" fmla="*/ 275253 w 415692"/>
                <a:gd name="connsiteY20" fmla="*/ 63137 h 164543"/>
                <a:gd name="connsiteX21" fmla="*/ 294303 w 415692"/>
                <a:gd name="connsiteY21" fmla="*/ 75837 h 164543"/>
                <a:gd name="connsiteX22" fmla="*/ 351453 w 415692"/>
                <a:gd name="connsiteY22" fmla="*/ 63137 h 164543"/>
                <a:gd name="connsiteX23" fmla="*/ 364153 w 415692"/>
                <a:gd name="connsiteY23" fmla="*/ 37737 h 164543"/>
                <a:gd name="connsiteX24" fmla="*/ 389553 w 415692"/>
                <a:gd name="connsiteY24" fmla="*/ 25037 h 164543"/>
                <a:gd name="connsiteX25" fmla="*/ 376853 w 415692"/>
                <a:gd name="connsiteY25" fmla="*/ 5987 h 164543"/>
                <a:gd name="connsiteX26" fmla="*/ 408603 w 415692"/>
                <a:gd name="connsiteY26" fmla="*/ 12337 h 164543"/>
                <a:gd name="connsiteX27" fmla="*/ 414953 w 415692"/>
                <a:gd name="connsiteY27" fmla="*/ 31387 h 164543"/>
                <a:gd name="connsiteX28" fmla="*/ 395903 w 415692"/>
                <a:gd name="connsiteY28" fmla="*/ 88537 h 164543"/>
                <a:gd name="connsiteX29" fmla="*/ 383203 w 415692"/>
                <a:gd name="connsiteY29" fmla="*/ 145687 h 164543"/>
                <a:gd name="connsiteX30" fmla="*/ 211753 w 415692"/>
                <a:gd name="connsiteY30" fmla="*/ 145687 h 16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5692" h="164543">
                  <a:moveTo>
                    <a:pt x="211753" y="145687"/>
                  </a:moveTo>
                  <a:cubicBezTo>
                    <a:pt x="169420" y="145687"/>
                    <a:pt x="154656" y="158413"/>
                    <a:pt x="129203" y="145687"/>
                  </a:cubicBezTo>
                  <a:cubicBezTo>
                    <a:pt x="122377" y="142274"/>
                    <a:pt x="120736" y="132987"/>
                    <a:pt x="116503" y="126637"/>
                  </a:cubicBezTo>
                  <a:cubicBezTo>
                    <a:pt x="114386" y="116054"/>
                    <a:pt x="119133" y="100874"/>
                    <a:pt x="110153" y="94887"/>
                  </a:cubicBezTo>
                  <a:cubicBezTo>
                    <a:pt x="105045" y="91481"/>
                    <a:pt x="68049" y="104688"/>
                    <a:pt x="59353" y="107587"/>
                  </a:cubicBezTo>
                  <a:cubicBezTo>
                    <a:pt x="30379" y="100343"/>
                    <a:pt x="0" y="101663"/>
                    <a:pt x="40303" y="44087"/>
                  </a:cubicBezTo>
                  <a:cubicBezTo>
                    <a:pt x="47686" y="33539"/>
                    <a:pt x="65834" y="40530"/>
                    <a:pt x="78403" y="37737"/>
                  </a:cubicBezTo>
                  <a:cubicBezTo>
                    <a:pt x="84937" y="36285"/>
                    <a:pt x="91017" y="33226"/>
                    <a:pt x="97453" y="31387"/>
                  </a:cubicBezTo>
                  <a:cubicBezTo>
                    <a:pt x="137800" y="19859"/>
                    <a:pt x="108795" y="32066"/>
                    <a:pt x="148253" y="12337"/>
                  </a:cubicBezTo>
                  <a:cubicBezTo>
                    <a:pt x="173653" y="14454"/>
                    <a:pt x="200273" y="10627"/>
                    <a:pt x="224453" y="18687"/>
                  </a:cubicBezTo>
                  <a:cubicBezTo>
                    <a:pt x="231693" y="21100"/>
                    <a:pt x="212229" y="27974"/>
                    <a:pt x="205403" y="31387"/>
                  </a:cubicBezTo>
                  <a:cubicBezTo>
                    <a:pt x="199416" y="34380"/>
                    <a:pt x="192955" y="36637"/>
                    <a:pt x="186353" y="37737"/>
                  </a:cubicBezTo>
                  <a:cubicBezTo>
                    <a:pt x="167447" y="40888"/>
                    <a:pt x="148253" y="41970"/>
                    <a:pt x="129203" y="44087"/>
                  </a:cubicBezTo>
                  <a:cubicBezTo>
                    <a:pt x="128983" y="44142"/>
                    <a:pt x="87790" y="53750"/>
                    <a:pt x="84753" y="56787"/>
                  </a:cubicBezTo>
                  <a:cubicBezTo>
                    <a:pt x="80020" y="61520"/>
                    <a:pt x="80520" y="69487"/>
                    <a:pt x="78403" y="75837"/>
                  </a:cubicBezTo>
                  <a:cubicBezTo>
                    <a:pt x="84753" y="82187"/>
                    <a:pt x="90145" y="89667"/>
                    <a:pt x="97453" y="94887"/>
                  </a:cubicBezTo>
                  <a:cubicBezTo>
                    <a:pt x="111185" y="104695"/>
                    <a:pt x="126357" y="108755"/>
                    <a:pt x="141903" y="113937"/>
                  </a:cubicBezTo>
                  <a:cubicBezTo>
                    <a:pt x="147068" y="98443"/>
                    <a:pt x="148643" y="88147"/>
                    <a:pt x="160953" y="75837"/>
                  </a:cubicBezTo>
                  <a:cubicBezTo>
                    <a:pt x="166349" y="70441"/>
                    <a:pt x="173177" y="66550"/>
                    <a:pt x="180003" y="63137"/>
                  </a:cubicBezTo>
                  <a:cubicBezTo>
                    <a:pt x="185990" y="60144"/>
                    <a:pt x="192703" y="58904"/>
                    <a:pt x="199053" y="56787"/>
                  </a:cubicBezTo>
                  <a:cubicBezTo>
                    <a:pt x="224453" y="58904"/>
                    <a:pt x="250260" y="58138"/>
                    <a:pt x="275253" y="63137"/>
                  </a:cubicBezTo>
                  <a:cubicBezTo>
                    <a:pt x="282737" y="64634"/>
                    <a:pt x="286730" y="74890"/>
                    <a:pt x="294303" y="75837"/>
                  </a:cubicBezTo>
                  <a:cubicBezTo>
                    <a:pt x="299677" y="76509"/>
                    <a:pt x="343830" y="65043"/>
                    <a:pt x="351453" y="63137"/>
                  </a:cubicBezTo>
                  <a:cubicBezTo>
                    <a:pt x="355686" y="54670"/>
                    <a:pt x="357460" y="44430"/>
                    <a:pt x="364153" y="37737"/>
                  </a:cubicBezTo>
                  <a:cubicBezTo>
                    <a:pt x="370846" y="31044"/>
                    <a:pt x="386037" y="33826"/>
                    <a:pt x="389553" y="25037"/>
                  </a:cubicBezTo>
                  <a:cubicBezTo>
                    <a:pt x="392387" y="17951"/>
                    <a:pt x="370503" y="10220"/>
                    <a:pt x="376853" y="5987"/>
                  </a:cubicBezTo>
                  <a:cubicBezTo>
                    <a:pt x="385833" y="0"/>
                    <a:pt x="398020" y="10220"/>
                    <a:pt x="408603" y="12337"/>
                  </a:cubicBezTo>
                  <a:cubicBezTo>
                    <a:pt x="410720" y="18687"/>
                    <a:pt x="415692" y="24734"/>
                    <a:pt x="414953" y="31387"/>
                  </a:cubicBezTo>
                  <a:cubicBezTo>
                    <a:pt x="412836" y="50437"/>
                    <a:pt x="400136" y="69487"/>
                    <a:pt x="395903" y="88537"/>
                  </a:cubicBezTo>
                  <a:cubicBezTo>
                    <a:pt x="391670" y="107587"/>
                    <a:pt x="401775" y="139696"/>
                    <a:pt x="383203" y="145687"/>
                  </a:cubicBezTo>
                  <a:cubicBezTo>
                    <a:pt x="324749" y="164543"/>
                    <a:pt x="254086" y="145687"/>
                    <a:pt x="211753" y="14568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2032000" y="1489764"/>
              <a:ext cx="205317" cy="170809"/>
            </a:xfrm>
            <a:custGeom>
              <a:avLst/>
              <a:gdLst>
                <a:gd name="connsiteX0" fmla="*/ 6350 w 205317"/>
                <a:gd name="connsiteY0" fmla="*/ 135836 h 170809"/>
                <a:gd name="connsiteX1" fmla="*/ 44450 w 205317"/>
                <a:gd name="connsiteY1" fmla="*/ 167586 h 170809"/>
                <a:gd name="connsiteX2" fmla="*/ 57150 w 205317"/>
                <a:gd name="connsiteY2" fmla="*/ 148536 h 170809"/>
                <a:gd name="connsiteX3" fmla="*/ 76200 w 205317"/>
                <a:gd name="connsiteY3" fmla="*/ 135836 h 170809"/>
                <a:gd name="connsiteX4" fmla="*/ 82550 w 205317"/>
                <a:gd name="connsiteY4" fmla="*/ 110436 h 170809"/>
                <a:gd name="connsiteX5" fmla="*/ 120650 w 205317"/>
                <a:gd name="connsiteY5" fmla="*/ 97736 h 170809"/>
                <a:gd name="connsiteX6" fmla="*/ 165100 w 205317"/>
                <a:gd name="connsiteY6" fmla="*/ 85036 h 170809"/>
                <a:gd name="connsiteX7" fmla="*/ 171450 w 205317"/>
                <a:gd name="connsiteY7" fmla="*/ 65986 h 170809"/>
                <a:gd name="connsiteX8" fmla="*/ 196850 w 205317"/>
                <a:gd name="connsiteY8" fmla="*/ 40586 h 170809"/>
                <a:gd name="connsiteX9" fmla="*/ 177800 w 205317"/>
                <a:gd name="connsiteY9" fmla="*/ 2486 h 170809"/>
                <a:gd name="connsiteX10" fmla="*/ 158750 w 205317"/>
                <a:gd name="connsiteY10" fmla="*/ 8836 h 170809"/>
                <a:gd name="connsiteX11" fmla="*/ 82550 w 205317"/>
                <a:gd name="connsiteY11" fmla="*/ 15186 h 170809"/>
                <a:gd name="connsiteX12" fmla="*/ 57150 w 205317"/>
                <a:gd name="connsiteY12" fmla="*/ 21536 h 170809"/>
                <a:gd name="connsiteX13" fmla="*/ 31750 w 205317"/>
                <a:gd name="connsiteY13" fmla="*/ 78686 h 170809"/>
                <a:gd name="connsiteX14" fmla="*/ 6350 w 205317"/>
                <a:gd name="connsiteY14" fmla="*/ 116786 h 170809"/>
                <a:gd name="connsiteX15" fmla="*/ 6350 w 205317"/>
                <a:gd name="connsiteY15" fmla="*/ 135836 h 17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317" h="170809">
                  <a:moveTo>
                    <a:pt x="6350" y="135836"/>
                  </a:moveTo>
                  <a:cubicBezTo>
                    <a:pt x="12700" y="144303"/>
                    <a:pt x="25114" y="170809"/>
                    <a:pt x="44450" y="167586"/>
                  </a:cubicBezTo>
                  <a:cubicBezTo>
                    <a:pt x="51978" y="166331"/>
                    <a:pt x="51754" y="153932"/>
                    <a:pt x="57150" y="148536"/>
                  </a:cubicBezTo>
                  <a:cubicBezTo>
                    <a:pt x="62546" y="143140"/>
                    <a:pt x="69850" y="140069"/>
                    <a:pt x="76200" y="135836"/>
                  </a:cubicBezTo>
                  <a:cubicBezTo>
                    <a:pt x="78317" y="127369"/>
                    <a:pt x="75924" y="116116"/>
                    <a:pt x="82550" y="110436"/>
                  </a:cubicBezTo>
                  <a:cubicBezTo>
                    <a:pt x="92714" y="101724"/>
                    <a:pt x="107663" y="100983"/>
                    <a:pt x="120650" y="97736"/>
                  </a:cubicBezTo>
                  <a:cubicBezTo>
                    <a:pt x="152544" y="89763"/>
                    <a:pt x="137771" y="94146"/>
                    <a:pt x="165100" y="85036"/>
                  </a:cubicBezTo>
                  <a:cubicBezTo>
                    <a:pt x="167217" y="78686"/>
                    <a:pt x="166717" y="70719"/>
                    <a:pt x="171450" y="65986"/>
                  </a:cubicBezTo>
                  <a:cubicBezTo>
                    <a:pt x="205317" y="32119"/>
                    <a:pt x="179917" y="91386"/>
                    <a:pt x="196850" y="40586"/>
                  </a:cubicBezTo>
                  <a:cubicBezTo>
                    <a:pt x="194177" y="32567"/>
                    <a:pt x="187269" y="6274"/>
                    <a:pt x="177800" y="2486"/>
                  </a:cubicBezTo>
                  <a:cubicBezTo>
                    <a:pt x="171585" y="0"/>
                    <a:pt x="165385" y="7951"/>
                    <a:pt x="158750" y="8836"/>
                  </a:cubicBezTo>
                  <a:cubicBezTo>
                    <a:pt x="133486" y="12205"/>
                    <a:pt x="107950" y="13069"/>
                    <a:pt x="82550" y="15186"/>
                  </a:cubicBezTo>
                  <a:cubicBezTo>
                    <a:pt x="74083" y="17303"/>
                    <a:pt x="64412" y="16695"/>
                    <a:pt x="57150" y="21536"/>
                  </a:cubicBezTo>
                  <a:cubicBezTo>
                    <a:pt x="43141" y="30875"/>
                    <a:pt x="36134" y="69918"/>
                    <a:pt x="31750" y="78686"/>
                  </a:cubicBezTo>
                  <a:cubicBezTo>
                    <a:pt x="24924" y="92338"/>
                    <a:pt x="6350" y="116786"/>
                    <a:pt x="6350" y="116786"/>
                  </a:cubicBezTo>
                  <a:cubicBezTo>
                    <a:pt x="34654" y="123862"/>
                    <a:pt x="0" y="127369"/>
                    <a:pt x="6350" y="135836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798632" y="1377648"/>
              <a:ext cx="375521" cy="159052"/>
            </a:xfrm>
            <a:custGeom>
              <a:avLst/>
              <a:gdLst>
                <a:gd name="connsiteX0" fmla="*/ 150818 w 375521"/>
                <a:gd name="connsiteY0" fmla="*/ 146352 h 159052"/>
                <a:gd name="connsiteX1" fmla="*/ 49218 w 375521"/>
                <a:gd name="connsiteY1" fmla="*/ 152702 h 159052"/>
                <a:gd name="connsiteX2" fmla="*/ 30168 w 375521"/>
                <a:gd name="connsiteY2" fmla="*/ 159052 h 159052"/>
                <a:gd name="connsiteX3" fmla="*/ 80968 w 375521"/>
                <a:gd name="connsiteY3" fmla="*/ 140002 h 159052"/>
                <a:gd name="connsiteX4" fmla="*/ 68268 w 375521"/>
                <a:gd name="connsiteY4" fmla="*/ 114602 h 159052"/>
                <a:gd name="connsiteX5" fmla="*/ 17468 w 375521"/>
                <a:gd name="connsiteY5" fmla="*/ 101902 h 159052"/>
                <a:gd name="connsiteX6" fmla="*/ 4768 w 375521"/>
                <a:gd name="connsiteY6" fmla="*/ 82852 h 159052"/>
                <a:gd name="connsiteX7" fmla="*/ 42868 w 375521"/>
                <a:gd name="connsiteY7" fmla="*/ 70152 h 159052"/>
                <a:gd name="connsiteX8" fmla="*/ 61918 w 375521"/>
                <a:gd name="connsiteY8" fmla="*/ 51102 h 159052"/>
                <a:gd name="connsiteX9" fmla="*/ 119068 w 375521"/>
                <a:gd name="connsiteY9" fmla="*/ 44752 h 159052"/>
                <a:gd name="connsiteX10" fmla="*/ 138118 w 375521"/>
                <a:gd name="connsiteY10" fmla="*/ 38402 h 159052"/>
                <a:gd name="connsiteX11" fmla="*/ 207968 w 375521"/>
                <a:gd name="connsiteY11" fmla="*/ 44752 h 159052"/>
                <a:gd name="connsiteX12" fmla="*/ 220668 w 375521"/>
                <a:gd name="connsiteY12" fmla="*/ 57452 h 159052"/>
                <a:gd name="connsiteX13" fmla="*/ 252418 w 375521"/>
                <a:gd name="connsiteY13" fmla="*/ 13002 h 159052"/>
                <a:gd name="connsiteX14" fmla="*/ 360368 w 375521"/>
                <a:gd name="connsiteY14" fmla="*/ 19352 h 159052"/>
                <a:gd name="connsiteX15" fmla="*/ 322268 w 375521"/>
                <a:gd name="connsiteY15" fmla="*/ 57452 h 159052"/>
                <a:gd name="connsiteX16" fmla="*/ 315918 w 375521"/>
                <a:gd name="connsiteY16" fmla="*/ 76502 h 159052"/>
                <a:gd name="connsiteX17" fmla="*/ 277818 w 375521"/>
                <a:gd name="connsiteY17" fmla="*/ 95552 h 159052"/>
                <a:gd name="connsiteX18" fmla="*/ 252418 w 375521"/>
                <a:gd name="connsiteY18" fmla="*/ 120952 h 159052"/>
                <a:gd name="connsiteX19" fmla="*/ 214318 w 375521"/>
                <a:gd name="connsiteY19" fmla="*/ 108252 h 159052"/>
                <a:gd name="connsiteX20" fmla="*/ 195268 w 375521"/>
                <a:gd name="connsiteY20" fmla="*/ 101902 h 159052"/>
                <a:gd name="connsiteX21" fmla="*/ 125418 w 375521"/>
                <a:gd name="connsiteY21" fmla="*/ 133652 h 159052"/>
                <a:gd name="connsiteX22" fmla="*/ 150818 w 375521"/>
                <a:gd name="connsiteY22" fmla="*/ 146352 h 15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5521" h="159052">
                  <a:moveTo>
                    <a:pt x="150818" y="146352"/>
                  </a:moveTo>
                  <a:cubicBezTo>
                    <a:pt x="138118" y="149527"/>
                    <a:pt x="82964" y="149150"/>
                    <a:pt x="49218" y="152702"/>
                  </a:cubicBezTo>
                  <a:cubicBezTo>
                    <a:pt x="42561" y="153403"/>
                    <a:pt x="23475" y="159052"/>
                    <a:pt x="30168" y="159052"/>
                  </a:cubicBezTo>
                  <a:cubicBezTo>
                    <a:pt x="47460" y="159052"/>
                    <a:pt x="66518" y="147227"/>
                    <a:pt x="80968" y="140002"/>
                  </a:cubicBezTo>
                  <a:cubicBezTo>
                    <a:pt x="76735" y="131535"/>
                    <a:pt x="76385" y="119472"/>
                    <a:pt x="68268" y="114602"/>
                  </a:cubicBezTo>
                  <a:cubicBezTo>
                    <a:pt x="53301" y="105622"/>
                    <a:pt x="17468" y="101902"/>
                    <a:pt x="17468" y="101902"/>
                  </a:cubicBezTo>
                  <a:cubicBezTo>
                    <a:pt x="13235" y="95552"/>
                    <a:pt x="0" y="88811"/>
                    <a:pt x="4768" y="82852"/>
                  </a:cubicBezTo>
                  <a:cubicBezTo>
                    <a:pt x="13131" y="72399"/>
                    <a:pt x="42868" y="70152"/>
                    <a:pt x="42868" y="70152"/>
                  </a:cubicBezTo>
                  <a:cubicBezTo>
                    <a:pt x="49218" y="63802"/>
                    <a:pt x="53399" y="53942"/>
                    <a:pt x="61918" y="51102"/>
                  </a:cubicBezTo>
                  <a:cubicBezTo>
                    <a:pt x="80102" y="45041"/>
                    <a:pt x="100162" y="47903"/>
                    <a:pt x="119068" y="44752"/>
                  </a:cubicBezTo>
                  <a:cubicBezTo>
                    <a:pt x="125670" y="43652"/>
                    <a:pt x="131768" y="40519"/>
                    <a:pt x="138118" y="38402"/>
                  </a:cubicBezTo>
                  <a:cubicBezTo>
                    <a:pt x="161401" y="40519"/>
                    <a:pt x="186261" y="36069"/>
                    <a:pt x="207968" y="44752"/>
                  </a:cubicBezTo>
                  <a:cubicBezTo>
                    <a:pt x="238756" y="57067"/>
                    <a:pt x="156013" y="79004"/>
                    <a:pt x="220668" y="57452"/>
                  </a:cubicBezTo>
                  <a:cubicBezTo>
                    <a:pt x="235485" y="13002"/>
                    <a:pt x="220668" y="23585"/>
                    <a:pt x="252418" y="13002"/>
                  </a:cubicBezTo>
                  <a:cubicBezTo>
                    <a:pt x="288401" y="15119"/>
                    <a:pt x="329958" y="0"/>
                    <a:pt x="360368" y="19352"/>
                  </a:cubicBezTo>
                  <a:cubicBezTo>
                    <a:pt x="375521" y="28995"/>
                    <a:pt x="322268" y="57452"/>
                    <a:pt x="322268" y="57452"/>
                  </a:cubicBezTo>
                  <a:cubicBezTo>
                    <a:pt x="320151" y="63802"/>
                    <a:pt x="320099" y="71275"/>
                    <a:pt x="315918" y="76502"/>
                  </a:cubicBezTo>
                  <a:cubicBezTo>
                    <a:pt x="306966" y="87693"/>
                    <a:pt x="290367" y="91369"/>
                    <a:pt x="277818" y="95552"/>
                  </a:cubicBezTo>
                  <a:cubicBezTo>
                    <a:pt x="272980" y="110066"/>
                    <a:pt x="274189" y="123371"/>
                    <a:pt x="252418" y="120952"/>
                  </a:cubicBezTo>
                  <a:cubicBezTo>
                    <a:pt x="239113" y="119474"/>
                    <a:pt x="227018" y="112485"/>
                    <a:pt x="214318" y="108252"/>
                  </a:cubicBezTo>
                  <a:lnTo>
                    <a:pt x="195268" y="101902"/>
                  </a:lnTo>
                  <a:cubicBezTo>
                    <a:pt x="136386" y="113678"/>
                    <a:pt x="135127" y="94817"/>
                    <a:pt x="125418" y="133652"/>
                  </a:cubicBezTo>
                  <a:cubicBezTo>
                    <a:pt x="124905" y="135705"/>
                    <a:pt x="163518" y="143177"/>
                    <a:pt x="150818" y="14635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225328" y="1638300"/>
              <a:ext cx="147955" cy="120650"/>
            </a:xfrm>
            <a:custGeom>
              <a:avLst/>
              <a:gdLst>
                <a:gd name="connsiteX0" fmla="*/ 41622 w 147955"/>
                <a:gd name="connsiteY0" fmla="*/ 107950 h 120650"/>
                <a:gd name="connsiteX1" fmla="*/ 92422 w 147955"/>
                <a:gd name="connsiteY1" fmla="*/ 107950 h 120650"/>
                <a:gd name="connsiteX2" fmla="*/ 130522 w 147955"/>
                <a:gd name="connsiteY2" fmla="*/ 82550 h 120650"/>
                <a:gd name="connsiteX3" fmla="*/ 136872 w 147955"/>
                <a:gd name="connsiteY3" fmla="*/ 0 h 120650"/>
                <a:gd name="connsiteX4" fmla="*/ 86072 w 147955"/>
                <a:gd name="connsiteY4" fmla="*/ 6350 h 120650"/>
                <a:gd name="connsiteX5" fmla="*/ 28922 w 147955"/>
                <a:gd name="connsiteY5" fmla="*/ 31750 h 120650"/>
                <a:gd name="connsiteX6" fmla="*/ 41622 w 147955"/>
                <a:gd name="connsiteY6" fmla="*/ 10795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955" h="120650">
                  <a:moveTo>
                    <a:pt x="41622" y="107950"/>
                  </a:moveTo>
                  <a:cubicBezTo>
                    <a:pt x="52205" y="120650"/>
                    <a:pt x="66487" y="119739"/>
                    <a:pt x="92422" y="107950"/>
                  </a:cubicBezTo>
                  <a:cubicBezTo>
                    <a:pt x="106317" y="101634"/>
                    <a:pt x="130522" y="82550"/>
                    <a:pt x="130522" y="82550"/>
                  </a:cubicBezTo>
                  <a:cubicBezTo>
                    <a:pt x="147955" y="30251"/>
                    <a:pt x="145115" y="57702"/>
                    <a:pt x="136872" y="0"/>
                  </a:cubicBezTo>
                  <a:cubicBezTo>
                    <a:pt x="119939" y="2117"/>
                    <a:pt x="102700" y="2513"/>
                    <a:pt x="86072" y="6350"/>
                  </a:cubicBezTo>
                  <a:cubicBezTo>
                    <a:pt x="71015" y="9825"/>
                    <a:pt x="43356" y="24533"/>
                    <a:pt x="28922" y="31750"/>
                  </a:cubicBezTo>
                  <a:cubicBezTo>
                    <a:pt x="0" y="75134"/>
                    <a:pt x="31039" y="95250"/>
                    <a:pt x="41622" y="10795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330450" y="1486388"/>
              <a:ext cx="438150" cy="432823"/>
            </a:xfrm>
            <a:custGeom>
              <a:avLst/>
              <a:gdLst>
                <a:gd name="connsiteX0" fmla="*/ 101600 w 438150"/>
                <a:gd name="connsiteY0" fmla="*/ 355112 h 432823"/>
                <a:gd name="connsiteX1" fmla="*/ 171450 w 438150"/>
                <a:gd name="connsiteY1" fmla="*/ 361462 h 432823"/>
                <a:gd name="connsiteX2" fmla="*/ 190500 w 438150"/>
                <a:gd name="connsiteY2" fmla="*/ 405912 h 432823"/>
                <a:gd name="connsiteX3" fmla="*/ 196850 w 438150"/>
                <a:gd name="connsiteY3" fmla="*/ 424962 h 432823"/>
                <a:gd name="connsiteX4" fmla="*/ 222250 w 438150"/>
                <a:gd name="connsiteY4" fmla="*/ 431312 h 432823"/>
                <a:gd name="connsiteX5" fmla="*/ 336550 w 438150"/>
                <a:gd name="connsiteY5" fmla="*/ 424962 h 432823"/>
                <a:gd name="connsiteX6" fmla="*/ 342900 w 438150"/>
                <a:gd name="connsiteY6" fmla="*/ 405912 h 432823"/>
                <a:gd name="connsiteX7" fmla="*/ 323850 w 438150"/>
                <a:gd name="connsiteY7" fmla="*/ 348762 h 432823"/>
                <a:gd name="connsiteX8" fmla="*/ 330200 w 438150"/>
                <a:gd name="connsiteY8" fmla="*/ 297962 h 432823"/>
                <a:gd name="connsiteX9" fmla="*/ 387350 w 438150"/>
                <a:gd name="connsiteY9" fmla="*/ 304312 h 432823"/>
                <a:gd name="connsiteX10" fmla="*/ 431800 w 438150"/>
                <a:gd name="connsiteY10" fmla="*/ 297962 h 432823"/>
                <a:gd name="connsiteX11" fmla="*/ 438150 w 438150"/>
                <a:gd name="connsiteY11" fmla="*/ 278912 h 432823"/>
                <a:gd name="connsiteX12" fmla="*/ 419100 w 438150"/>
                <a:gd name="connsiteY12" fmla="*/ 240812 h 432823"/>
                <a:gd name="connsiteX13" fmla="*/ 400050 w 438150"/>
                <a:gd name="connsiteY13" fmla="*/ 228112 h 432823"/>
                <a:gd name="connsiteX14" fmla="*/ 406400 w 438150"/>
                <a:gd name="connsiteY14" fmla="*/ 209062 h 432823"/>
                <a:gd name="connsiteX15" fmla="*/ 400050 w 438150"/>
                <a:gd name="connsiteY15" fmla="*/ 151912 h 432823"/>
                <a:gd name="connsiteX16" fmla="*/ 374650 w 438150"/>
                <a:gd name="connsiteY16" fmla="*/ 139212 h 432823"/>
                <a:gd name="connsiteX17" fmla="*/ 311150 w 438150"/>
                <a:gd name="connsiteY17" fmla="*/ 120162 h 432823"/>
                <a:gd name="connsiteX18" fmla="*/ 304800 w 438150"/>
                <a:gd name="connsiteY18" fmla="*/ 101112 h 432823"/>
                <a:gd name="connsiteX19" fmla="*/ 298450 w 438150"/>
                <a:gd name="connsiteY19" fmla="*/ 69362 h 432823"/>
                <a:gd name="connsiteX20" fmla="*/ 273050 w 438150"/>
                <a:gd name="connsiteY20" fmla="*/ 56662 h 432823"/>
                <a:gd name="connsiteX21" fmla="*/ 190500 w 438150"/>
                <a:gd name="connsiteY21" fmla="*/ 50312 h 432823"/>
                <a:gd name="connsiteX22" fmla="*/ 165100 w 438150"/>
                <a:gd name="connsiteY22" fmla="*/ 31262 h 432823"/>
                <a:gd name="connsiteX23" fmla="*/ 139700 w 438150"/>
                <a:gd name="connsiteY23" fmla="*/ 5862 h 432823"/>
                <a:gd name="connsiteX24" fmla="*/ 44450 w 438150"/>
                <a:gd name="connsiteY24" fmla="*/ 12212 h 432823"/>
                <a:gd name="connsiteX25" fmla="*/ 25400 w 438150"/>
                <a:gd name="connsiteY25" fmla="*/ 18562 h 432823"/>
                <a:gd name="connsiteX26" fmla="*/ 6350 w 438150"/>
                <a:gd name="connsiteY26" fmla="*/ 37612 h 432823"/>
                <a:gd name="connsiteX27" fmla="*/ 0 w 438150"/>
                <a:gd name="connsiteY27" fmla="*/ 63012 h 432823"/>
                <a:gd name="connsiteX28" fmla="*/ 6350 w 438150"/>
                <a:gd name="connsiteY28" fmla="*/ 94762 h 432823"/>
                <a:gd name="connsiteX29" fmla="*/ 88900 w 438150"/>
                <a:gd name="connsiteY29" fmla="*/ 113812 h 432823"/>
                <a:gd name="connsiteX30" fmla="*/ 95250 w 438150"/>
                <a:gd name="connsiteY30" fmla="*/ 139212 h 432823"/>
                <a:gd name="connsiteX31" fmla="*/ 114300 w 438150"/>
                <a:gd name="connsiteY31" fmla="*/ 151912 h 432823"/>
                <a:gd name="connsiteX32" fmla="*/ 234950 w 438150"/>
                <a:gd name="connsiteY32" fmla="*/ 183662 h 432823"/>
                <a:gd name="connsiteX33" fmla="*/ 215900 w 438150"/>
                <a:gd name="connsiteY33" fmla="*/ 196362 h 432823"/>
                <a:gd name="connsiteX34" fmla="*/ 184150 w 438150"/>
                <a:gd name="connsiteY34" fmla="*/ 228112 h 432823"/>
                <a:gd name="connsiteX35" fmla="*/ 133350 w 438150"/>
                <a:gd name="connsiteY35" fmla="*/ 266212 h 432823"/>
                <a:gd name="connsiteX36" fmla="*/ 114300 w 438150"/>
                <a:gd name="connsiteY36" fmla="*/ 272562 h 432823"/>
                <a:gd name="connsiteX37" fmla="*/ 107950 w 438150"/>
                <a:gd name="connsiteY37" fmla="*/ 310662 h 432823"/>
                <a:gd name="connsiteX38" fmla="*/ 101600 w 438150"/>
                <a:gd name="connsiteY38" fmla="*/ 355112 h 43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38150" h="432823">
                  <a:moveTo>
                    <a:pt x="101600" y="355112"/>
                  </a:moveTo>
                  <a:cubicBezTo>
                    <a:pt x="112183" y="363579"/>
                    <a:pt x="149105" y="354586"/>
                    <a:pt x="171450" y="361462"/>
                  </a:cubicBezTo>
                  <a:cubicBezTo>
                    <a:pt x="183563" y="365189"/>
                    <a:pt x="188506" y="398934"/>
                    <a:pt x="190500" y="405912"/>
                  </a:cubicBezTo>
                  <a:cubicBezTo>
                    <a:pt x="192339" y="412348"/>
                    <a:pt x="191623" y="420781"/>
                    <a:pt x="196850" y="424962"/>
                  </a:cubicBezTo>
                  <a:cubicBezTo>
                    <a:pt x="203665" y="430414"/>
                    <a:pt x="213783" y="429195"/>
                    <a:pt x="222250" y="431312"/>
                  </a:cubicBezTo>
                  <a:cubicBezTo>
                    <a:pt x="260350" y="429195"/>
                    <a:pt x="299210" y="432823"/>
                    <a:pt x="336550" y="424962"/>
                  </a:cubicBezTo>
                  <a:cubicBezTo>
                    <a:pt x="343100" y="423583"/>
                    <a:pt x="344000" y="412514"/>
                    <a:pt x="342900" y="405912"/>
                  </a:cubicBezTo>
                  <a:cubicBezTo>
                    <a:pt x="339599" y="386105"/>
                    <a:pt x="323850" y="348762"/>
                    <a:pt x="323850" y="348762"/>
                  </a:cubicBezTo>
                  <a:cubicBezTo>
                    <a:pt x="325967" y="331829"/>
                    <a:pt x="316220" y="307748"/>
                    <a:pt x="330200" y="297962"/>
                  </a:cubicBezTo>
                  <a:cubicBezTo>
                    <a:pt x="345902" y="286970"/>
                    <a:pt x="368183" y="304312"/>
                    <a:pt x="387350" y="304312"/>
                  </a:cubicBezTo>
                  <a:cubicBezTo>
                    <a:pt x="402317" y="304312"/>
                    <a:pt x="416983" y="300079"/>
                    <a:pt x="431800" y="297962"/>
                  </a:cubicBezTo>
                  <a:cubicBezTo>
                    <a:pt x="433917" y="291612"/>
                    <a:pt x="438150" y="285605"/>
                    <a:pt x="438150" y="278912"/>
                  </a:cubicBezTo>
                  <a:cubicBezTo>
                    <a:pt x="438150" y="268583"/>
                    <a:pt x="425521" y="247233"/>
                    <a:pt x="419100" y="240812"/>
                  </a:cubicBezTo>
                  <a:cubicBezTo>
                    <a:pt x="413704" y="235416"/>
                    <a:pt x="406400" y="232345"/>
                    <a:pt x="400050" y="228112"/>
                  </a:cubicBezTo>
                  <a:cubicBezTo>
                    <a:pt x="402167" y="221762"/>
                    <a:pt x="406400" y="215755"/>
                    <a:pt x="406400" y="209062"/>
                  </a:cubicBezTo>
                  <a:cubicBezTo>
                    <a:pt x="406400" y="189895"/>
                    <a:pt x="407981" y="169361"/>
                    <a:pt x="400050" y="151912"/>
                  </a:cubicBezTo>
                  <a:cubicBezTo>
                    <a:pt x="396133" y="143294"/>
                    <a:pt x="383439" y="142728"/>
                    <a:pt x="374650" y="139212"/>
                  </a:cubicBezTo>
                  <a:cubicBezTo>
                    <a:pt x="348884" y="128905"/>
                    <a:pt x="336099" y="126399"/>
                    <a:pt x="311150" y="120162"/>
                  </a:cubicBezTo>
                  <a:cubicBezTo>
                    <a:pt x="309033" y="113812"/>
                    <a:pt x="306423" y="107606"/>
                    <a:pt x="304800" y="101112"/>
                  </a:cubicBezTo>
                  <a:cubicBezTo>
                    <a:pt x="302182" y="90641"/>
                    <a:pt x="304723" y="78145"/>
                    <a:pt x="298450" y="69362"/>
                  </a:cubicBezTo>
                  <a:cubicBezTo>
                    <a:pt x="292948" y="61659"/>
                    <a:pt x="282372" y="58307"/>
                    <a:pt x="273050" y="56662"/>
                  </a:cubicBezTo>
                  <a:cubicBezTo>
                    <a:pt x="245872" y="51866"/>
                    <a:pt x="218017" y="52429"/>
                    <a:pt x="190500" y="50312"/>
                  </a:cubicBezTo>
                  <a:cubicBezTo>
                    <a:pt x="182033" y="43962"/>
                    <a:pt x="171875" y="39392"/>
                    <a:pt x="165100" y="31262"/>
                  </a:cubicBezTo>
                  <a:cubicBezTo>
                    <a:pt x="139049" y="0"/>
                    <a:pt x="182685" y="20190"/>
                    <a:pt x="139700" y="5862"/>
                  </a:cubicBezTo>
                  <a:cubicBezTo>
                    <a:pt x="107950" y="7979"/>
                    <a:pt x="76076" y="8698"/>
                    <a:pt x="44450" y="12212"/>
                  </a:cubicBezTo>
                  <a:cubicBezTo>
                    <a:pt x="37797" y="12951"/>
                    <a:pt x="30969" y="14849"/>
                    <a:pt x="25400" y="18562"/>
                  </a:cubicBezTo>
                  <a:cubicBezTo>
                    <a:pt x="17928" y="23543"/>
                    <a:pt x="12700" y="31262"/>
                    <a:pt x="6350" y="37612"/>
                  </a:cubicBezTo>
                  <a:cubicBezTo>
                    <a:pt x="4233" y="46079"/>
                    <a:pt x="0" y="54285"/>
                    <a:pt x="0" y="63012"/>
                  </a:cubicBezTo>
                  <a:cubicBezTo>
                    <a:pt x="0" y="73805"/>
                    <a:pt x="995" y="85391"/>
                    <a:pt x="6350" y="94762"/>
                  </a:cubicBezTo>
                  <a:cubicBezTo>
                    <a:pt x="18971" y="116849"/>
                    <a:pt x="85060" y="113428"/>
                    <a:pt x="88900" y="113812"/>
                  </a:cubicBezTo>
                  <a:cubicBezTo>
                    <a:pt x="91017" y="122279"/>
                    <a:pt x="90409" y="131950"/>
                    <a:pt x="95250" y="139212"/>
                  </a:cubicBezTo>
                  <a:cubicBezTo>
                    <a:pt x="99483" y="145562"/>
                    <a:pt x="107371" y="148714"/>
                    <a:pt x="114300" y="151912"/>
                  </a:cubicBezTo>
                  <a:cubicBezTo>
                    <a:pt x="181320" y="182844"/>
                    <a:pt x="167145" y="176128"/>
                    <a:pt x="234950" y="183662"/>
                  </a:cubicBezTo>
                  <a:cubicBezTo>
                    <a:pt x="228600" y="187895"/>
                    <a:pt x="221296" y="190966"/>
                    <a:pt x="215900" y="196362"/>
                  </a:cubicBezTo>
                  <a:cubicBezTo>
                    <a:pt x="173567" y="238695"/>
                    <a:pt x="234950" y="194245"/>
                    <a:pt x="184150" y="228112"/>
                  </a:cubicBezTo>
                  <a:cubicBezTo>
                    <a:pt x="165463" y="265486"/>
                    <a:pt x="180430" y="250519"/>
                    <a:pt x="133350" y="266212"/>
                  </a:cubicBezTo>
                  <a:lnTo>
                    <a:pt x="114300" y="272562"/>
                  </a:lnTo>
                  <a:cubicBezTo>
                    <a:pt x="112183" y="285262"/>
                    <a:pt x="112902" y="298777"/>
                    <a:pt x="107950" y="310662"/>
                  </a:cubicBezTo>
                  <a:cubicBezTo>
                    <a:pt x="86832" y="361346"/>
                    <a:pt x="91017" y="346645"/>
                    <a:pt x="101600" y="35511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438400" y="1250950"/>
              <a:ext cx="520700" cy="254000"/>
            </a:xfrm>
            <a:custGeom>
              <a:avLst/>
              <a:gdLst>
                <a:gd name="connsiteX0" fmla="*/ 152400 w 520700"/>
                <a:gd name="connsiteY0" fmla="*/ 247650 h 254000"/>
                <a:gd name="connsiteX1" fmla="*/ 190500 w 520700"/>
                <a:gd name="connsiteY1" fmla="*/ 241300 h 254000"/>
                <a:gd name="connsiteX2" fmla="*/ 209550 w 520700"/>
                <a:gd name="connsiteY2" fmla="*/ 228600 h 254000"/>
                <a:gd name="connsiteX3" fmla="*/ 234950 w 520700"/>
                <a:gd name="connsiteY3" fmla="*/ 215900 h 254000"/>
                <a:gd name="connsiteX4" fmla="*/ 292100 w 520700"/>
                <a:gd name="connsiteY4" fmla="*/ 190500 h 254000"/>
                <a:gd name="connsiteX5" fmla="*/ 311150 w 520700"/>
                <a:gd name="connsiteY5" fmla="*/ 171450 h 254000"/>
                <a:gd name="connsiteX6" fmla="*/ 317500 w 520700"/>
                <a:gd name="connsiteY6" fmla="*/ 133350 h 254000"/>
                <a:gd name="connsiteX7" fmla="*/ 368300 w 520700"/>
                <a:gd name="connsiteY7" fmla="*/ 127000 h 254000"/>
                <a:gd name="connsiteX8" fmla="*/ 476250 w 520700"/>
                <a:gd name="connsiteY8" fmla="*/ 120650 h 254000"/>
                <a:gd name="connsiteX9" fmla="*/ 501650 w 520700"/>
                <a:gd name="connsiteY9" fmla="*/ 82550 h 254000"/>
                <a:gd name="connsiteX10" fmla="*/ 520700 w 520700"/>
                <a:gd name="connsiteY10" fmla="*/ 38100 h 254000"/>
                <a:gd name="connsiteX11" fmla="*/ 508000 w 520700"/>
                <a:gd name="connsiteY11" fmla="*/ 19050 h 254000"/>
                <a:gd name="connsiteX12" fmla="*/ 457200 w 520700"/>
                <a:gd name="connsiteY12" fmla="*/ 0 h 254000"/>
                <a:gd name="connsiteX13" fmla="*/ 349250 w 520700"/>
                <a:gd name="connsiteY13" fmla="*/ 6350 h 254000"/>
                <a:gd name="connsiteX14" fmla="*/ 311150 w 520700"/>
                <a:gd name="connsiteY14" fmla="*/ 31750 h 254000"/>
                <a:gd name="connsiteX15" fmla="*/ 292100 w 520700"/>
                <a:gd name="connsiteY15" fmla="*/ 44450 h 254000"/>
                <a:gd name="connsiteX16" fmla="*/ 247650 w 520700"/>
                <a:gd name="connsiteY16" fmla="*/ 57150 h 254000"/>
                <a:gd name="connsiteX17" fmla="*/ 82550 w 520700"/>
                <a:gd name="connsiteY17" fmla="*/ 50800 h 254000"/>
                <a:gd name="connsiteX18" fmla="*/ 6350 w 520700"/>
                <a:gd name="connsiteY18" fmla="*/ 50800 h 254000"/>
                <a:gd name="connsiteX19" fmla="*/ 0 w 520700"/>
                <a:gd name="connsiteY19" fmla="*/ 69850 h 254000"/>
                <a:gd name="connsiteX20" fmla="*/ 19050 w 520700"/>
                <a:gd name="connsiteY20" fmla="*/ 114300 h 254000"/>
                <a:gd name="connsiteX21" fmla="*/ 57150 w 520700"/>
                <a:gd name="connsiteY21" fmla="*/ 127000 h 254000"/>
                <a:gd name="connsiteX22" fmla="*/ 44450 w 520700"/>
                <a:gd name="connsiteY22" fmla="*/ 165100 h 254000"/>
                <a:gd name="connsiteX23" fmla="*/ 88900 w 520700"/>
                <a:gd name="connsiteY23" fmla="*/ 196850 h 254000"/>
                <a:gd name="connsiteX24" fmla="*/ 139700 w 520700"/>
                <a:gd name="connsiteY24" fmla="*/ 190500 h 254000"/>
                <a:gd name="connsiteX25" fmla="*/ 152400 w 520700"/>
                <a:gd name="connsiteY25" fmla="*/ 171450 h 254000"/>
                <a:gd name="connsiteX26" fmla="*/ 171450 w 520700"/>
                <a:gd name="connsiteY26" fmla="*/ 165100 h 254000"/>
                <a:gd name="connsiteX27" fmla="*/ 177800 w 520700"/>
                <a:gd name="connsiteY27" fmla="*/ 203200 h 254000"/>
                <a:gd name="connsiteX28" fmla="*/ 152400 w 520700"/>
                <a:gd name="connsiteY28" fmla="*/ 24765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20700" h="254000">
                  <a:moveTo>
                    <a:pt x="152400" y="247650"/>
                  </a:moveTo>
                  <a:cubicBezTo>
                    <a:pt x="154517" y="254000"/>
                    <a:pt x="178286" y="245371"/>
                    <a:pt x="190500" y="241300"/>
                  </a:cubicBezTo>
                  <a:cubicBezTo>
                    <a:pt x="197740" y="238887"/>
                    <a:pt x="202924" y="232386"/>
                    <a:pt x="209550" y="228600"/>
                  </a:cubicBezTo>
                  <a:cubicBezTo>
                    <a:pt x="217769" y="223904"/>
                    <a:pt x="226161" y="219416"/>
                    <a:pt x="234950" y="215900"/>
                  </a:cubicBezTo>
                  <a:cubicBezTo>
                    <a:pt x="266898" y="203121"/>
                    <a:pt x="269546" y="209295"/>
                    <a:pt x="292100" y="190500"/>
                  </a:cubicBezTo>
                  <a:cubicBezTo>
                    <a:pt x="298999" y="184751"/>
                    <a:pt x="304800" y="177800"/>
                    <a:pt x="311150" y="171450"/>
                  </a:cubicBezTo>
                  <a:cubicBezTo>
                    <a:pt x="313267" y="158750"/>
                    <a:pt x="307337" y="141255"/>
                    <a:pt x="317500" y="133350"/>
                  </a:cubicBezTo>
                  <a:cubicBezTo>
                    <a:pt x="330970" y="122873"/>
                    <a:pt x="351289" y="128361"/>
                    <a:pt x="368300" y="127000"/>
                  </a:cubicBezTo>
                  <a:cubicBezTo>
                    <a:pt x="404231" y="124126"/>
                    <a:pt x="440267" y="122767"/>
                    <a:pt x="476250" y="120650"/>
                  </a:cubicBezTo>
                  <a:cubicBezTo>
                    <a:pt x="489872" y="79785"/>
                    <a:pt x="471921" y="124170"/>
                    <a:pt x="501650" y="82550"/>
                  </a:cubicBezTo>
                  <a:cubicBezTo>
                    <a:pt x="511458" y="68818"/>
                    <a:pt x="515518" y="53646"/>
                    <a:pt x="520700" y="38100"/>
                  </a:cubicBezTo>
                  <a:cubicBezTo>
                    <a:pt x="516467" y="31750"/>
                    <a:pt x="513863" y="23936"/>
                    <a:pt x="508000" y="19050"/>
                  </a:cubicBezTo>
                  <a:cubicBezTo>
                    <a:pt x="493769" y="7191"/>
                    <a:pt x="474289" y="4272"/>
                    <a:pt x="457200" y="0"/>
                  </a:cubicBezTo>
                  <a:cubicBezTo>
                    <a:pt x="421217" y="2117"/>
                    <a:pt x="385117" y="2763"/>
                    <a:pt x="349250" y="6350"/>
                  </a:cubicBezTo>
                  <a:cubicBezTo>
                    <a:pt x="326424" y="8633"/>
                    <a:pt x="328569" y="17234"/>
                    <a:pt x="311150" y="31750"/>
                  </a:cubicBezTo>
                  <a:cubicBezTo>
                    <a:pt x="305287" y="36636"/>
                    <a:pt x="298926" y="41037"/>
                    <a:pt x="292100" y="44450"/>
                  </a:cubicBezTo>
                  <a:cubicBezTo>
                    <a:pt x="282990" y="49005"/>
                    <a:pt x="255788" y="55115"/>
                    <a:pt x="247650" y="57150"/>
                  </a:cubicBezTo>
                  <a:lnTo>
                    <a:pt x="82550" y="50800"/>
                  </a:lnTo>
                  <a:cubicBezTo>
                    <a:pt x="9929" y="46650"/>
                    <a:pt x="46663" y="37362"/>
                    <a:pt x="6350" y="50800"/>
                  </a:cubicBezTo>
                  <a:cubicBezTo>
                    <a:pt x="4233" y="57150"/>
                    <a:pt x="0" y="63157"/>
                    <a:pt x="0" y="69850"/>
                  </a:cubicBezTo>
                  <a:cubicBezTo>
                    <a:pt x="0" y="79977"/>
                    <a:pt x="8681" y="107819"/>
                    <a:pt x="19050" y="114300"/>
                  </a:cubicBezTo>
                  <a:cubicBezTo>
                    <a:pt x="30402" y="121395"/>
                    <a:pt x="57150" y="127000"/>
                    <a:pt x="57150" y="127000"/>
                  </a:cubicBezTo>
                  <a:cubicBezTo>
                    <a:pt x="52917" y="139700"/>
                    <a:pt x="42972" y="151795"/>
                    <a:pt x="44450" y="165100"/>
                  </a:cubicBezTo>
                  <a:cubicBezTo>
                    <a:pt x="45964" y="178729"/>
                    <a:pt x="81008" y="192904"/>
                    <a:pt x="88900" y="196850"/>
                  </a:cubicBezTo>
                  <a:cubicBezTo>
                    <a:pt x="105833" y="194733"/>
                    <a:pt x="123855" y="196838"/>
                    <a:pt x="139700" y="190500"/>
                  </a:cubicBezTo>
                  <a:cubicBezTo>
                    <a:pt x="146786" y="187666"/>
                    <a:pt x="146441" y="176218"/>
                    <a:pt x="152400" y="171450"/>
                  </a:cubicBezTo>
                  <a:cubicBezTo>
                    <a:pt x="157627" y="167269"/>
                    <a:pt x="165100" y="167217"/>
                    <a:pt x="171450" y="165100"/>
                  </a:cubicBezTo>
                  <a:cubicBezTo>
                    <a:pt x="173567" y="177800"/>
                    <a:pt x="178869" y="190369"/>
                    <a:pt x="177800" y="203200"/>
                  </a:cubicBezTo>
                  <a:cubicBezTo>
                    <a:pt x="173956" y="249332"/>
                    <a:pt x="150283" y="241300"/>
                    <a:pt x="152400" y="24765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2205383" y="1349986"/>
              <a:ext cx="112367" cy="227300"/>
            </a:xfrm>
            <a:custGeom>
              <a:avLst/>
              <a:gdLst>
                <a:gd name="connsiteX0" fmla="*/ 93317 w 112367"/>
                <a:gd name="connsiteY0" fmla="*/ 218464 h 227300"/>
                <a:gd name="connsiteX1" fmla="*/ 74267 w 112367"/>
                <a:gd name="connsiteY1" fmla="*/ 224814 h 227300"/>
                <a:gd name="connsiteX2" fmla="*/ 55217 w 112367"/>
                <a:gd name="connsiteY2" fmla="*/ 186714 h 227300"/>
                <a:gd name="connsiteX3" fmla="*/ 17117 w 112367"/>
                <a:gd name="connsiteY3" fmla="*/ 167664 h 227300"/>
                <a:gd name="connsiteX4" fmla="*/ 10767 w 112367"/>
                <a:gd name="connsiteY4" fmla="*/ 104164 h 227300"/>
                <a:gd name="connsiteX5" fmla="*/ 17117 w 112367"/>
                <a:gd name="connsiteY5" fmla="*/ 85114 h 227300"/>
                <a:gd name="connsiteX6" fmla="*/ 36167 w 112367"/>
                <a:gd name="connsiteY6" fmla="*/ 78764 h 227300"/>
                <a:gd name="connsiteX7" fmla="*/ 17117 w 112367"/>
                <a:gd name="connsiteY7" fmla="*/ 59714 h 227300"/>
                <a:gd name="connsiteX8" fmla="*/ 112367 w 112367"/>
                <a:gd name="connsiteY8" fmla="*/ 34314 h 227300"/>
                <a:gd name="connsiteX9" fmla="*/ 86967 w 112367"/>
                <a:gd name="connsiteY9" fmla="*/ 59714 h 227300"/>
                <a:gd name="connsiteX10" fmla="*/ 112367 w 112367"/>
                <a:gd name="connsiteY10" fmla="*/ 97814 h 227300"/>
                <a:gd name="connsiteX11" fmla="*/ 93317 w 112367"/>
                <a:gd name="connsiteY11" fmla="*/ 104164 h 227300"/>
                <a:gd name="connsiteX12" fmla="*/ 67917 w 112367"/>
                <a:gd name="connsiteY12" fmla="*/ 110514 h 227300"/>
                <a:gd name="connsiteX13" fmla="*/ 74267 w 112367"/>
                <a:gd name="connsiteY13" fmla="*/ 154964 h 227300"/>
                <a:gd name="connsiteX14" fmla="*/ 86967 w 112367"/>
                <a:gd name="connsiteY14" fmla="*/ 193064 h 227300"/>
                <a:gd name="connsiteX15" fmla="*/ 93317 w 112367"/>
                <a:gd name="connsiteY15" fmla="*/ 218464 h 2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2367" h="227300">
                  <a:moveTo>
                    <a:pt x="93317" y="218464"/>
                  </a:moveTo>
                  <a:cubicBezTo>
                    <a:pt x="91200" y="223756"/>
                    <a:pt x="80482" y="227300"/>
                    <a:pt x="74267" y="224814"/>
                  </a:cubicBezTo>
                  <a:cubicBezTo>
                    <a:pt x="58523" y="218516"/>
                    <a:pt x="63394" y="196935"/>
                    <a:pt x="55217" y="186714"/>
                  </a:cubicBezTo>
                  <a:cubicBezTo>
                    <a:pt x="46265" y="175523"/>
                    <a:pt x="29666" y="171847"/>
                    <a:pt x="17117" y="167664"/>
                  </a:cubicBezTo>
                  <a:cubicBezTo>
                    <a:pt x="0" y="133431"/>
                    <a:pt x="1036" y="147952"/>
                    <a:pt x="10767" y="104164"/>
                  </a:cubicBezTo>
                  <a:cubicBezTo>
                    <a:pt x="12219" y="97630"/>
                    <a:pt x="12384" y="89847"/>
                    <a:pt x="17117" y="85114"/>
                  </a:cubicBezTo>
                  <a:cubicBezTo>
                    <a:pt x="21850" y="80381"/>
                    <a:pt x="29817" y="80881"/>
                    <a:pt x="36167" y="78764"/>
                  </a:cubicBezTo>
                  <a:cubicBezTo>
                    <a:pt x="29817" y="72414"/>
                    <a:pt x="18231" y="68625"/>
                    <a:pt x="17117" y="59714"/>
                  </a:cubicBezTo>
                  <a:cubicBezTo>
                    <a:pt x="9653" y="0"/>
                    <a:pt x="92089" y="32754"/>
                    <a:pt x="112367" y="34314"/>
                  </a:cubicBezTo>
                  <a:cubicBezTo>
                    <a:pt x="102207" y="37701"/>
                    <a:pt x="80194" y="39394"/>
                    <a:pt x="86967" y="59714"/>
                  </a:cubicBezTo>
                  <a:cubicBezTo>
                    <a:pt x="91794" y="74194"/>
                    <a:pt x="112367" y="97814"/>
                    <a:pt x="112367" y="97814"/>
                  </a:cubicBezTo>
                  <a:cubicBezTo>
                    <a:pt x="106017" y="99931"/>
                    <a:pt x="99753" y="102325"/>
                    <a:pt x="93317" y="104164"/>
                  </a:cubicBezTo>
                  <a:cubicBezTo>
                    <a:pt x="84926" y="106562"/>
                    <a:pt x="70981" y="102342"/>
                    <a:pt x="67917" y="110514"/>
                  </a:cubicBezTo>
                  <a:cubicBezTo>
                    <a:pt x="62662" y="124528"/>
                    <a:pt x="70902" y="140380"/>
                    <a:pt x="74267" y="154964"/>
                  </a:cubicBezTo>
                  <a:cubicBezTo>
                    <a:pt x="77277" y="168008"/>
                    <a:pt x="82734" y="180364"/>
                    <a:pt x="86967" y="193064"/>
                  </a:cubicBezTo>
                  <a:cubicBezTo>
                    <a:pt x="93986" y="214122"/>
                    <a:pt x="95434" y="213172"/>
                    <a:pt x="93317" y="21846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2288369" y="1333500"/>
              <a:ext cx="159754" cy="210829"/>
            </a:xfrm>
            <a:custGeom>
              <a:avLst/>
              <a:gdLst>
                <a:gd name="connsiteX0" fmla="*/ 130981 w 159754"/>
                <a:gd name="connsiteY0" fmla="*/ 146050 h 210829"/>
                <a:gd name="connsiteX1" fmla="*/ 137331 w 159754"/>
                <a:gd name="connsiteY1" fmla="*/ 95250 h 210829"/>
                <a:gd name="connsiteX2" fmla="*/ 156381 w 159754"/>
                <a:gd name="connsiteY2" fmla="*/ 88900 h 210829"/>
                <a:gd name="connsiteX3" fmla="*/ 137331 w 159754"/>
                <a:gd name="connsiteY3" fmla="*/ 12700 h 210829"/>
                <a:gd name="connsiteX4" fmla="*/ 111931 w 159754"/>
                <a:gd name="connsiteY4" fmla="*/ 0 h 210829"/>
                <a:gd name="connsiteX5" fmla="*/ 61131 w 159754"/>
                <a:gd name="connsiteY5" fmla="*/ 6350 h 210829"/>
                <a:gd name="connsiteX6" fmla="*/ 54781 w 159754"/>
                <a:gd name="connsiteY6" fmla="*/ 57150 h 210829"/>
                <a:gd name="connsiteX7" fmla="*/ 61131 w 159754"/>
                <a:gd name="connsiteY7" fmla="*/ 82550 h 210829"/>
                <a:gd name="connsiteX8" fmla="*/ 92881 w 159754"/>
                <a:gd name="connsiteY8" fmla="*/ 88900 h 210829"/>
                <a:gd name="connsiteX9" fmla="*/ 42081 w 159754"/>
                <a:gd name="connsiteY9" fmla="*/ 120650 h 210829"/>
                <a:gd name="connsiteX10" fmla="*/ 3981 w 159754"/>
                <a:gd name="connsiteY10" fmla="*/ 139700 h 210829"/>
                <a:gd name="connsiteX11" fmla="*/ 10331 w 159754"/>
                <a:gd name="connsiteY11" fmla="*/ 203200 h 210829"/>
                <a:gd name="connsiteX12" fmla="*/ 35731 w 159754"/>
                <a:gd name="connsiteY12" fmla="*/ 196850 h 210829"/>
                <a:gd name="connsiteX13" fmla="*/ 54781 w 159754"/>
                <a:gd name="connsiteY13" fmla="*/ 184150 h 210829"/>
                <a:gd name="connsiteX14" fmla="*/ 73831 w 159754"/>
                <a:gd name="connsiteY14" fmla="*/ 177800 h 210829"/>
                <a:gd name="connsiteX15" fmla="*/ 99231 w 159754"/>
                <a:gd name="connsiteY15" fmla="*/ 165100 h 210829"/>
                <a:gd name="connsiteX16" fmla="*/ 111931 w 159754"/>
                <a:gd name="connsiteY16" fmla="*/ 146050 h 210829"/>
                <a:gd name="connsiteX17" fmla="*/ 130981 w 159754"/>
                <a:gd name="connsiteY17" fmla="*/ 146050 h 21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754" h="210829">
                  <a:moveTo>
                    <a:pt x="130981" y="146050"/>
                  </a:moveTo>
                  <a:cubicBezTo>
                    <a:pt x="135214" y="137583"/>
                    <a:pt x="130400" y="110844"/>
                    <a:pt x="137331" y="95250"/>
                  </a:cubicBezTo>
                  <a:cubicBezTo>
                    <a:pt x="140049" y="89133"/>
                    <a:pt x="155068" y="95464"/>
                    <a:pt x="156381" y="88900"/>
                  </a:cubicBezTo>
                  <a:cubicBezTo>
                    <a:pt x="159754" y="72036"/>
                    <a:pt x="156456" y="28638"/>
                    <a:pt x="137331" y="12700"/>
                  </a:cubicBezTo>
                  <a:cubicBezTo>
                    <a:pt x="130059" y="6640"/>
                    <a:pt x="120398" y="4233"/>
                    <a:pt x="111931" y="0"/>
                  </a:cubicBezTo>
                  <a:cubicBezTo>
                    <a:pt x="94998" y="2117"/>
                    <a:pt x="76976" y="12"/>
                    <a:pt x="61131" y="6350"/>
                  </a:cubicBezTo>
                  <a:cubicBezTo>
                    <a:pt x="38815" y="15276"/>
                    <a:pt x="52066" y="44934"/>
                    <a:pt x="54781" y="57150"/>
                  </a:cubicBezTo>
                  <a:cubicBezTo>
                    <a:pt x="56674" y="65669"/>
                    <a:pt x="54427" y="76963"/>
                    <a:pt x="61131" y="82550"/>
                  </a:cubicBezTo>
                  <a:cubicBezTo>
                    <a:pt x="69422" y="89459"/>
                    <a:pt x="82298" y="86783"/>
                    <a:pt x="92881" y="88900"/>
                  </a:cubicBezTo>
                  <a:cubicBezTo>
                    <a:pt x="44316" y="125324"/>
                    <a:pt x="90893" y="92757"/>
                    <a:pt x="42081" y="120650"/>
                  </a:cubicBezTo>
                  <a:cubicBezTo>
                    <a:pt x="7614" y="140345"/>
                    <a:pt x="38908" y="128058"/>
                    <a:pt x="3981" y="139700"/>
                  </a:cubicBezTo>
                  <a:cubicBezTo>
                    <a:pt x="6098" y="160867"/>
                    <a:pt x="0" y="184605"/>
                    <a:pt x="10331" y="203200"/>
                  </a:cubicBezTo>
                  <a:cubicBezTo>
                    <a:pt x="14569" y="210829"/>
                    <a:pt x="27709" y="200288"/>
                    <a:pt x="35731" y="196850"/>
                  </a:cubicBezTo>
                  <a:cubicBezTo>
                    <a:pt x="42746" y="193844"/>
                    <a:pt x="47955" y="187563"/>
                    <a:pt x="54781" y="184150"/>
                  </a:cubicBezTo>
                  <a:cubicBezTo>
                    <a:pt x="60768" y="181157"/>
                    <a:pt x="67679" y="180437"/>
                    <a:pt x="73831" y="177800"/>
                  </a:cubicBezTo>
                  <a:cubicBezTo>
                    <a:pt x="82532" y="174071"/>
                    <a:pt x="90764" y="169333"/>
                    <a:pt x="99231" y="165100"/>
                  </a:cubicBezTo>
                  <a:cubicBezTo>
                    <a:pt x="103464" y="158750"/>
                    <a:pt x="105972" y="150818"/>
                    <a:pt x="111931" y="146050"/>
                  </a:cubicBezTo>
                  <a:cubicBezTo>
                    <a:pt x="132989" y="129204"/>
                    <a:pt x="126748" y="154517"/>
                    <a:pt x="130981" y="14605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2304696" y="1674524"/>
              <a:ext cx="148482" cy="202959"/>
            </a:xfrm>
            <a:custGeom>
              <a:avLst/>
              <a:gdLst>
                <a:gd name="connsiteX0" fmla="*/ 19404 w 148482"/>
                <a:gd name="connsiteY0" fmla="*/ 198726 h 202959"/>
                <a:gd name="connsiteX1" fmla="*/ 32104 w 148482"/>
                <a:gd name="connsiteY1" fmla="*/ 179676 h 202959"/>
                <a:gd name="connsiteX2" fmla="*/ 38454 w 148482"/>
                <a:gd name="connsiteY2" fmla="*/ 154276 h 202959"/>
                <a:gd name="connsiteX3" fmla="*/ 76554 w 148482"/>
                <a:gd name="connsiteY3" fmla="*/ 135226 h 202959"/>
                <a:gd name="connsiteX4" fmla="*/ 114654 w 148482"/>
                <a:gd name="connsiteY4" fmla="*/ 116176 h 202959"/>
                <a:gd name="connsiteX5" fmla="*/ 121004 w 148482"/>
                <a:gd name="connsiteY5" fmla="*/ 65376 h 202959"/>
                <a:gd name="connsiteX6" fmla="*/ 140054 w 148482"/>
                <a:gd name="connsiteY6" fmla="*/ 52676 h 202959"/>
                <a:gd name="connsiteX7" fmla="*/ 146404 w 148482"/>
                <a:gd name="connsiteY7" fmla="*/ 33626 h 202959"/>
                <a:gd name="connsiteX8" fmla="*/ 140054 w 148482"/>
                <a:gd name="connsiteY8" fmla="*/ 1876 h 202959"/>
                <a:gd name="connsiteX9" fmla="*/ 95604 w 148482"/>
                <a:gd name="connsiteY9" fmla="*/ 14576 h 202959"/>
                <a:gd name="connsiteX10" fmla="*/ 82904 w 148482"/>
                <a:gd name="connsiteY10" fmla="*/ 65376 h 202959"/>
                <a:gd name="connsiteX11" fmla="*/ 70204 w 148482"/>
                <a:gd name="connsiteY11" fmla="*/ 84426 h 202959"/>
                <a:gd name="connsiteX12" fmla="*/ 51154 w 148482"/>
                <a:gd name="connsiteY12" fmla="*/ 90776 h 202959"/>
                <a:gd name="connsiteX13" fmla="*/ 38454 w 148482"/>
                <a:gd name="connsiteY13" fmla="*/ 109826 h 202959"/>
                <a:gd name="connsiteX14" fmla="*/ 6704 w 148482"/>
                <a:gd name="connsiteY14" fmla="*/ 116176 h 202959"/>
                <a:gd name="connsiteX15" fmla="*/ 354 w 148482"/>
                <a:gd name="connsiteY15" fmla="*/ 141576 h 202959"/>
                <a:gd name="connsiteX16" fmla="*/ 13054 w 148482"/>
                <a:gd name="connsiteY16" fmla="*/ 179676 h 202959"/>
                <a:gd name="connsiteX17" fmla="*/ 25754 w 148482"/>
                <a:gd name="connsiteY17" fmla="*/ 198726 h 202959"/>
                <a:gd name="connsiteX18" fmla="*/ 19404 w 148482"/>
                <a:gd name="connsiteY18" fmla="*/ 198726 h 20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8482" h="202959">
                  <a:moveTo>
                    <a:pt x="19404" y="198726"/>
                  </a:moveTo>
                  <a:cubicBezTo>
                    <a:pt x="20462" y="195551"/>
                    <a:pt x="29098" y="186691"/>
                    <a:pt x="32104" y="179676"/>
                  </a:cubicBezTo>
                  <a:cubicBezTo>
                    <a:pt x="35542" y="171654"/>
                    <a:pt x="33613" y="161538"/>
                    <a:pt x="38454" y="154276"/>
                  </a:cubicBezTo>
                  <a:cubicBezTo>
                    <a:pt x="47553" y="140627"/>
                    <a:pt x="63876" y="141565"/>
                    <a:pt x="76554" y="135226"/>
                  </a:cubicBezTo>
                  <a:cubicBezTo>
                    <a:pt x="125793" y="110607"/>
                    <a:pt x="66771" y="132137"/>
                    <a:pt x="114654" y="116176"/>
                  </a:cubicBezTo>
                  <a:cubicBezTo>
                    <a:pt x="116771" y="99243"/>
                    <a:pt x="114666" y="81221"/>
                    <a:pt x="121004" y="65376"/>
                  </a:cubicBezTo>
                  <a:cubicBezTo>
                    <a:pt x="123838" y="58290"/>
                    <a:pt x="135286" y="58635"/>
                    <a:pt x="140054" y="52676"/>
                  </a:cubicBezTo>
                  <a:cubicBezTo>
                    <a:pt x="144235" y="47449"/>
                    <a:pt x="144287" y="39976"/>
                    <a:pt x="146404" y="33626"/>
                  </a:cubicBezTo>
                  <a:cubicBezTo>
                    <a:pt x="144287" y="23043"/>
                    <a:pt x="148482" y="8618"/>
                    <a:pt x="140054" y="1876"/>
                  </a:cubicBezTo>
                  <a:cubicBezTo>
                    <a:pt x="137709" y="0"/>
                    <a:pt x="100271" y="13020"/>
                    <a:pt x="95604" y="14576"/>
                  </a:cubicBezTo>
                  <a:cubicBezTo>
                    <a:pt x="93189" y="26652"/>
                    <a:pt x="89413" y="52359"/>
                    <a:pt x="82904" y="65376"/>
                  </a:cubicBezTo>
                  <a:cubicBezTo>
                    <a:pt x="79491" y="72202"/>
                    <a:pt x="76163" y="79658"/>
                    <a:pt x="70204" y="84426"/>
                  </a:cubicBezTo>
                  <a:cubicBezTo>
                    <a:pt x="64977" y="88607"/>
                    <a:pt x="57504" y="88659"/>
                    <a:pt x="51154" y="90776"/>
                  </a:cubicBezTo>
                  <a:cubicBezTo>
                    <a:pt x="46921" y="97126"/>
                    <a:pt x="45080" y="106040"/>
                    <a:pt x="38454" y="109826"/>
                  </a:cubicBezTo>
                  <a:cubicBezTo>
                    <a:pt x="29083" y="115181"/>
                    <a:pt x="14995" y="109267"/>
                    <a:pt x="6704" y="116176"/>
                  </a:cubicBezTo>
                  <a:cubicBezTo>
                    <a:pt x="0" y="121763"/>
                    <a:pt x="2471" y="133109"/>
                    <a:pt x="354" y="141576"/>
                  </a:cubicBezTo>
                  <a:cubicBezTo>
                    <a:pt x="4587" y="154276"/>
                    <a:pt x="7617" y="167443"/>
                    <a:pt x="13054" y="179676"/>
                  </a:cubicBezTo>
                  <a:cubicBezTo>
                    <a:pt x="16154" y="186650"/>
                    <a:pt x="25754" y="191094"/>
                    <a:pt x="25754" y="198726"/>
                  </a:cubicBezTo>
                  <a:cubicBezTo>
                    <a:pt x="25754" y="202959"/>
                    <a:pt x="18346" y="201901"/>
                    <a:pt x="19404" y="198726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Выноска 1 13"/>
          <p:cNvSpPr/>
          <p:nvPr/>
        </p:nvSpPr>
        <p:spPr>
          <a:xfrm>
            <a:off x="785786" y="1071546"/>
            <a:ext cx="1071570" cy="285752"/>
          </a:xfrm>
          <a:prstGeom prst="borderCallout1">
            <a:avLst>
              <a:gd name="adj1" fmla="val 101866"/>
              <a:gd name="adj2" fmla="val 17156"/>
              <a:gd name="adj3" fmla="val 335419"/>
              <a:gd name="adj4" fmla="val 56778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Канада</a:t>
            </a:r>
            <a:endParaRPr lang="ru-RU" dirty="0"/>
          </a:p>
        </p:txBody>
      </p:sp>
      <p:grpSp>
        <p:nvGrpSpPr>
          <p:cNvPr id="28" name="Группа 23"/>
          <p:cNvGrpSpPr/>
          <p:nvPr/>
        </p:nvGrpSpPr>
        <p:grpSpPr>
          <a:xfrm>
            <a:off x="290705" y="1553951"/>
            <a:ext cx="2082643" cy="1628278"/>
            <a:chOff x="290705" y="1553951"/>
            <a:chExt cx="2082643" cy="1628278"/>
          </a:xfrm>
        </p:grpSpPr>
        <p:sp>
          <p:nvSpPr>
            <p:cNvPr id="29" name="Полилиния 28"/>
            <p:cNvSpPr/>
            <p:nvPr/>
          </p:nvSpPr>
          <p:spPr>
            <a:xfrm>
              <a:off x="290705" y="1553951"/>
              <a:ext cx="919686" cy="610911"/>
            </a:xfrm>
            <a:custGeom>
              <a:avLst/>
              <a:gdLst>
                <a:gd name="connsiteX0" fmla="*/ 919686 w 919686"/>
                <a:gd name="connsiteY0" fmla="*/ 79284 h 610911"/>
                <a:gd name="connsiteX1" fmla="*/ 903829 w 919686"/>
                <a:gd name="connsiteY1" fmla="*/ 63427 h 610911"/>
                <a:gd name="connsiteX2" fmla="*/ 845688 w 919686"/>
                <a:gd name="connsiteY2" fmla="*/ 52856 h 610911"/>
                <a:gd name="connsiteX3" fmla="*/ 766405 w 919686"/>
                <a:gd name="connsiteY3" fmla="*/ 36999 h 610911"/>
                <a:gd name="connsiteX4" fmla="*/ 739977 w 919686"/>
                <a:gd name="connsiteY4" fmla="*/ 5286 h 610911"/>
                <a:gd name="connsiteX5" fmla="*/ 724120 w 919686"/>
                <a:gd name="connsiteY5" fmla="*/ 0 h 610911"/>
                <a:gd name="connsiteX6" fmla="*/ 671265 w 919686"/>
                <a:gd name="connsiteY6" fmla="*/ 5286 h 610911"/>
                <a:gd name="connsiteX7" fmla="*/ 639552 w 919686"/>
                <a:gd name="connsiteY7" fmla="*/ 15857 h 610911"/>
                <a:gd name="connsiteX8" fmla="*/ 602553 w 919686"/>
                <a:gd name="connsiteY8" fmla="*/ 36999 h 610911"/>
                <a:gd name="connsiteX9" fmla="*/ 586696 w 919686"/>
                <a:gd name="connsiteY9" fmla="*/ 47570 h 610911"/>
                <a:gd name="connsiteX10" fmla="*/ 539126 w 919686"/>
                <a:gd name="connsiteY10" fmla="*/ 52856 h 610911"/>
                <a:gd name="connsiteX11" fmla="*/ 507413 w 919686"/>
                <a:gd name="connsiteY11" fmla="*/ 52856 h 610911"/>
                <a:gd name="connsiteX12" fmla="*/ 417559 w 919686"/>
                <a:gd name="connsiteY12" fmla="*/ 58141 h 610911"/>
                <a:gd name="connsiteX13" fmla="*/ 401702 w 919686"/>
                <a:gd name="connsiteY13" fmla="*/ 73998 h 610911"/>
                <a:gd name="connsiteX14" fmla="*/ 396416 w 919686"/>
                <a:gd name="connsiteY14" fmla="*/ 89855 h 610911"/>
                <a:gd name="connsiteX15" fmla="*/ 406987 w 919686"/>
                <a:gd name="connsiteY15" fmla="*/ 153281 h 610911"/>
                <a:gd name="connsiteX16" fmla="*/ 401702 w 919686"/>
                <a:gd name="connsiteY16" fmla="*/ 195566 h 610911"/>
                <a:gd name="connsiteX17" fmla="*/ 375274 w 919686"/>
                <a:gd name="connsiteY17" fmla="*/ 190280 h 610911"/>
                <a:gd name="connsiteX18" fmla="*/ 359418 w 919686"/>
                <a:gd name="connsiteY18" fmla="*/ 184995 h 610911"/>
                <a:gd name="connsiteX19" fmla="*/ 332990 w 919686"/>
                <a:gd name="connsiteY19" fmla="*/ 179709 h 610911"/>
                <a:gd name="connsiteX20" fmla="*/ 301277 w 919686"/>
                <a:gd name="connsiteY20" fmla="*/ 163852 h 610911"/>
                <a:gd name="connsiteX21" fmla="*/ 285420 w 919686"/>
                <a:gd name="connsiteY21" fmla="*/ 169138 h 610911"/>
                <a:gd name="connsiteX22" fmla="*/ 269563 w 919686"/>
                <a:gd name="connsiteY22" fmla="*/ 184995 h 610911"/>
                <a:gd name="connsiteX23" fmla="*/ 253707 w 919686"/>
                <a:gd name="connsiteY23" fmla="*/ 190280 h 610911"/>
                <a:gd name="connsiteX24" fmla="*/ 285420 w 919686"/>
                <a:gd name="connsiteY24" fmla="*/ 227279 h 610911"/>
                <a:gd name="connsiteX25" fmla="*/ 295991 w 919686"/>
                <a:gd name="connsiteY25" fmla="*/ 243136 h 610911"/>
                <a:gd name="connsiteX26" fmla="*/ 243135 w 919686"/>
                <a:gd name="connsiteY26" fmla="*/ 264278 h 610911"/>
                <a:gd name="connsiteX27" fmla="*/ 190280 w 919686"/>
                <a:gd name="connsiteY27" fmla="*/ 280135 h 610911"/>
                <a:gd name="connsiteX28" fmla="*/ 158567 w 919686"/>
                <a:gd name="connsiteY28" fmla="*/ 301277 h 610911"/>
                <a:gd name="connsiteX29" fmla="*/ 147996 w 919686"/>
                <a:gd name="connsiteY29" fmla="*/ 317133 h 610911"/>
                <a:gd name="connsiteX30" fmla="*/ 137424 w 919686"/>
                <a:gd name="connsiteY30" fmla="*/ 359418 h 610911"/>
                <a:gd name="connsiteX31" fmla="*/ 116282 w 919686"/>
                <a:gd name="connsiteY31" fmla="*/ 364703 h 610911"/>
                <a:gd name="connsiteX32" fmla="*/ 100426 w 919686"/>
                <a:gd name="connsiteY32" fmla="*/ 375274 h 610911"/>
                <a:gd name="connsiteX33" fmla="*/ 100426 w 919686"/>
                <a:gd name="connsiteY33" fmla="*/ 412273 h 610911"/>
                <a:gd name="connsiteX34" fmla="*/ 105711 w 919686"/>
                <a:gd name="connsiteY34" fmla="*/ 428130 h 610911"/>
                <a:gd name="connsiteX35" fmla="*/ 121568 w 919686"/>
                <a:gd name="connsiteY35" fmla="*/ 438701 h 610911"/>
                <a:gd name="connsiteX36" fmla="*/ 169138 w 919686"/>
                <a:gd name="connsiteY36" fmla="*/ 449272 h 610911"/>
                <a:gd name="connsiteX37" fmla="*/ 163852 w 919686"/>
                <a:gd name="connsiteY37" fmla="*/ 470414 h 610911"/>
                <a:gd name="connsiteX38" fmla="*/ 142710 w 919686"/>
                <a:gd name="connsiteY38" fmla="*/ 480985 h 610911"/>
                <a:gd name="connsiteX39" fmla="*/ 95140 w 919686"/>
                <a:gd name="connsiteY39" fmla="*/ 491557 h 610911"/>
                <a:gd name="connsiteX40" fmla="*/ 79283 w 919686"/>
                <a:gd name="connsiteY40" fmla="*/ 496842 h 610911"/>
                <a:gd name="connsiteX41" fmla="*/ 63427 w 919686"/>
                <a:gd name="connsiteY41" fmla="*/ 507413 h 610911"/>
                <a:gd name="connsiteX42" fmla="*/ 52856 w 919686"/>
                <a:gd name="connsiteY42" fmla="*/ 523270 h 610911"/>
                <a:gd name="connsiteX43" fmla="*/ 36999 w 919686"/>
                <a:gd name="connsiteY43" fmla="*/ 528555 h 610911"/>
                <a:gd name="connsiteX44" fmla="*/ 21142 w 919686"/>
                <a:gd name="connsiteY44" fmla="*/ 539126 h 610911"/>
                <a:gd name="connsiteX45" fmla="*/ 0 w 919686"/>
                <a:gd name="connsiteY45" fmla="*/ 565554 h 610911"/>
                <a:gd name="connsiteX46" fmla="*/ 95140 w 919686"/>
                <a:gd name="connsiteY46" fmla="*/ 581411 h 610911"/>
                <a:gd name="connsiteX47" fmla="*/ 142710 w 919686"/>
                <a:gd name="connsiteY47" fmla="*/ 554983 h 610911"/>
                <a:gd name="connsiteX48" fmla="*/ 179709 w 919686"/>
                <a:gd name="connsiteY48" fmla="*/ 544412 h 610911"/>
                <a:gd name="connsiteX49" fmla="*/ 232564 w 919686"/>
                <a:gd name="connsiteY49" fmla="*/ 539126 h 610911"/>
                <a:gd name="connsiteX50" fmla="*/ 274849 w 919686"/>
                <a:gd name="connsiteY50" fmla="*/ 517984 h 610911"/>
                <a:gd name="connsiteX51" fmla="*/ 280134 w 919686"/>
                <a:gd name="connsiteY51" fmla="*/ 502128 h 610911"/>
                <a:gd name="connsiteX52" fmla="*/ 290705 w 919686"/>
                <a:gd name="connsiteY52" fmla="*/ 486271 h 610911"/>
                <a:gd name="connsiteX53" fmla="*/ 295991 w 919686"/>
                <a:gd name="connsiteY53" fmla="*/ 470414 h 610911"/>
                <a:gd name="connsiteX54" fmla="*/ 327704 w 919686"/>
                <a:gd name="connsiteY54" fmla="*/ 459843 h 610911"/>
                <a:gd name="connsiteX55" fmla="*/ 422844 w 919686"/>
                <a:gd name="connsiteY55" fmla="*/ 438701 h 610911"/>
                <a:gd name="connsiteX56" fmla="*/ 438701 w 919686"/>
                <a:gd name="connsiteY56" fmla="*/ 433415 h 610911"/>
                <a:gd name="connsiteX57" fmla="*/ 465129 w 919686"/>
                <a:gd name="connsiteY57" fmla="*/ 412273 h 610911"/>
                <a:gd name="connsiteX58" fmla="*/ 533841 w 919686"/>
                <a:gd name="connsiteY58" fmla="*/ 422844 h 610911"/>
                <a:gd name="connsiteX59" fmla="*/ 565554 w 919686"/>
                <a:gd name="connsiteY59" fmla="*/ 433415 h 610911"/>
                <a:gd name="connsiteX60" fmla="*/ 581411 w 919686"/>
                <a:gd name="connsiteY60" fmla="*/ 438701 h 610911"/>
                <a:gd name="connsiteX61" fmla="*/ 597267 w 919686"/>
                <a:gd name="connsiteY61" fmla="*/ 443987 h 610911"/>
                <a:gd name="connsiteX62" fmla="*/ 607838 w 919686"/>
                <a:gd name="connsiteY62" fmla="*/ 433415 h 610911"/>
                <a:gd name="connsiteX63" fmla="*/ 623695 w 919686"/>
                <a:gd name="connsiteY63" fmla="*/ 428130 h 610911"/>
                <a:gd name="connsiteX64" fmla="*/ 639552 w 919686"/>
                <a:gd name="connsiteY64" fmla="*/ 417559 h 610911"/>
                <a:gd name="connsiteX65" fmla="*/ 644837 w 919686"/>
                <a:gd name="connsiteY65" fmla="*/ 391131 h 610911"/>
                <a:gd name="connsiteX66" fmla="*/ 650123 w 919686"/>
                <a:gd name="connsiteY66" fmla="*/ 348847 h 610911"/>
                <a:gd name="connsiteX67" fmla="*/ 671265 w 919686"/>
                <a:gd name="connsiteY67" fmla="*/ 343561 h 610911"/>
                <a:gd name="connsiteX68" fmla="*/ 687122 w 919686"/>
                <a:gd name="connsiteY68" fmla="*/ 327704 h 610911"/>
                <a:gd name="connsiteX69" fmla="*/ 702978 w 919686"/>
                <a:gd name="connsiteY69" fmla="*/ 322419 h 610911"/>
                <a:gd name="connsiteX70" fmla="*/ 718835 w 919686"/>
                <a:gd name="connsiteY70" fmla="*/ 311848 h 610911"/>
                <a:gd name="connsiteX71" fmla="*/ 729406 w 919686"/>
                <a:gd name="connsiteY71" fmla="*/ 295991 h 610911"/>
                <a:gd name="connsiteX72" fmla="*/ 734692 w 919686"/>
                <a:gd name="connsiteY72" fmla="*/ 280135 h 610911"/>
                <a:gd name="connsiteX73" fmla="*/ 766405 w 919686"/>
                <a:gd name="connsiteY73" fmla="*/ 253707 h 610911"/>
                <a:gd name="connsiteX74" fmla="*/ 771690 w 919686"/>
                <a:gd name="connsiteY74" fmla="*/ 237850 h 610911"/>
                <a:gd name="connsiteX75" fmla="*/ 803404 w 919686"/>
                <a:gd name="connsiteY75" fmla="*/ 216708 h 610911"/>
                <a:gd name="connsiteX76" fmla="*/ 829831 w 919686"/>
                <a:gd name="connsiteY76" fmla="*/ 190280 h 610911"/>
                <a:gd name="connsiteX77" fmla="*/ 861545 w 919686"/>
                <a:gd name="connsiteY77" fmla="*/ 179709 h 610911"/>
                <a:gd name="connsiteX78" fmla="*/ 893258 w 919686"/>
                <a:gd name="connsiteY78" fmla="*/ 147996 h 610911"/>
                <a:gd name="connsiteX79" fmla="*/ 919686 w 919686"/>
                <a:gd name="connsiteY79" fmla="*/ 116283 h 610911"/>
                <a:gd name="connsiteX80" fmla="*/ 919686 w 919686"/>
                <a:gd name="connsiteY80" fmla="*/ 79284 h 61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919686" h="610911">
                  <a:moveTo>
                    <a:pt x="919686" y="79284"/>
                  </a:moveTo>
                  <a:cubicBezTo>
                    <a:pt x="914400" y="73998"/>
                    <a:pt x="910049" y="67573"/>
                    <a:pt x="903829" y="63427"/>
                  </a:cubicBezTo>
                  <a:cubicBezTo>
                    <a:pt x="892546" y="55905"/>
                    <a:pt x="847485" y="53081"/>
                    <a:pt x="845688" y="52856"/>
                  </a:cubicBezTo>
                  <a:cubicBezTo>
                    <a:pt x="798839" y="37240"/>
                    <a:pt x="825050" y="43516"/>
                    <a:pt x="766405" y="36999"/>
                  </a:cubicBezTo>
                  <a:cubicBezTo>
                    <a:pt x="711554" y="433"/>
                    <a:pt x="793622" y="58931"/>
                    <a:pt x="739977" y="5286"/>
                  </a:cubicBezTo>
                  <a:cubicBezTo>
                    <a:pt x="736037" y="1346"/>
                    <a:pt x="729406" y="1762"/>
                    <a:pt x="724120" y="0"/>
                  </a:cubicBezTo>
                  <a:cubicBezTo>
                    <a:pt x="706502" y="1762"/>
                    <a:pt x="688668" y="2023"/>
                    <a:pt x="671265" y="5286"/>
                  </a:cubicBezTo>
                  <a:cubicBezTo>
                    <a:pt x="660313" y="7340"/>
                    <a:pt x="639552" y="15857"/>
                    <a:pt x="639552" y="15857"/>
                  </a:cubicBezTo>
                  <a:cubicBezTo>
                    <a:pt x="588426" y="54201"/>
                    <a:pt x="642909" y="16822"/>
                    <a:pt x="602553" y="36999"/>
                  </a:cubicBezTo>
                  <a:cubicBezTo>
                    <a:pt x="596871" y="39840"/>
                    <a:pt x="592859" y="46029"/>
                    <a:pt x="586696" y="47570"/>
                  </a:cubicBezTo>
                  <a:cubicBezTo>
                    <a:pt x="571218" y="51440"/>
                    <a:pt x="554983" y="51094"/>
                    <a:pt x="539126" y="52856"/>
                  </a:cubicBezTo>
                  <a:cubicBezTo>
                    <a:pt x="496845" y="66949"/>
                    <a:pt x="549696" y="52856"/>
                    <a:pt x="507413" y="52856"/>
                  </a:cubicBezTo>
                  <a:cubicBezTo>
                    <a:pt x="477410" y="52856"/>
                    <a:pt x="447510" y="56379"/>
                    <a:pt x="417559" y="58141"/>
                  </a:cubicBezTo>
                  <a:cubicBezTo>
                    <a:pt x="412273" y="63427"/>
                    <a:pt x="405848" y="67778"/>
                    <a:pt x="401702" y="73998"/>
                  </a:cubicBezTo>
                  <a:cubicBezTo>
                    <a:pt x="398611" y="78634"/>
                    <a:pt x="396416" y="84283"/>
                    <a:pt x="396416" y="89855"/>
                  </a:cubicBezTo>
                  <a:cubicBezTo>
                    <a:pt x="396416" y="114596"/>
                    <a:pt x="401421" y="131016"/>
                    <a:pt x="406987" y="153281"/>
                  </a:cubicBezTo>
                  <a:cubicBezTo>
                    <a:pt x="405225" y="167376"/>
                    <a:pt x="410946" y="184781"/>
                    <a:pt x="401702" y="195566"/>
                  </a:cubicBezTo>
                  <a:cubicBezTo>
                    <a:pt x="395855" y="202387"/>
                    <a:pt x="383990" y="192459"/>
                    <a:pt x="375274" y="190280"/>
                  </a:cubicBezTo>
                  <a:cubicBezTo>
                    <a:pt x="369869" y="188929"/>
                    <a:pt x="364823" y="186346"/>
                    <a:pt x="359418" y="184995"/>
                  </a:cubicBezTo>
                  <a:cubicBezTo>
                    <a:pt x="350702" y="182816"/>
                    <a:pt x="341799" y="181471"/>
                    <a:pt x="332990" y="179709"/>
                  </a:cubicBezTo>
                  <a:cubicBezTo>
                    <a:pt x="324975" y="174366"/>
                    <a:pt x="312217" y="163852"/>
                    <a:pt x="301277" y="163852"/>
                  </a:cubicBezTo>
                  <a:cubicBezTo>
                    <a:pt x="295705" y="163852"/>
                    <a:pt x="290706" y="167376"/>
                    <a:pt x="285420" y="169138"/>
                  </a:cubicBezTo>
                  <a:cubicBezTo>
                    <a:pt x="280134" y="174424"/>
                    <a:pt x="275783" y="180849"/>
                    <a:pt x="269563" y="184995"/>
                  </a:cubicBezTo>
                  <a:cubicBezTo>
                    <a:pt x="264927" y="188085"/>
                    <a:pt x="254623" y="184785"/>
                    <a:pt x="253707" y="190280"/>
                  </a:cubicBezTo>
                  <a:cubicBezTo>
                    <a:pt x="249554" y="215199"/>
                    <a:pt x="270449" y="219793"/>
                    <a:pt x="285420" y="227279"/>
                  </a:cubicBezTo>
                  <a:cubicBezTo>
                    <a:pt x="288944" y="232565"/>
                    <a:pt x="295991" y="236783"/>
                    <a:pt x="295991" y="243136"/>
                  </a:cubicBezTo>
                  <a:cubicBezTo>
                    <a:pt x="295991" y="268504"/>
                    <a:pt x="250465" y="263362"/>
                    <a:pt x="243135" y="264278"/>
                  </a:cubicBezTo>
                  <a:cubicBezTo>
                    <a:pt x="197996" y="294371"/>
                    <a:pt x="270668" y="249216"/>
                    <a:pt x="190280" y="280135"/>
                  </a:cubicBezTo>
                  <a:cubicBezTo>
                    <a:pt x="178422" y="284696"/>
                    <a:pt x="158567" y="301277"/>
                    <a:pt x="158567" y="301277"/>
                  </a:cubicBezTo>
                  <a:cubicBezTo>
                    <a:pt x="155043" y="306562"/>
                    <a:pt x="150167" y="311163"/>
                    <a:pt x="147996" y="317133"/>
                  </a:cubicBezTo>
                  <a:cubicBezTo>
                    <a:pt x="143031" y="330787"/>
                    <a:pt x="145483" y="347329"/>
                    <a:pt x="137424" y="359418"/>
                  </a:cubicBezTo>
                  <a:cubicBezTo>
                    <a:pt x="133394" y="365462"/>
                    <a:pt x="123329" y="362941"/>
                    <a:pt x="116282" y="364703"/>
                  </a:cubicBezTo>
                  <a:cubicBezTo>
                    <a:pt x="110997" y="368227"/>
                    <a:pt x="104394" y="370314"/>
                    <a:pt x="100426" y="375274"/>
                  </a:cubicBezTo>
                  <a:cubicBezTo>
                    <a:pt x="90585" y="387576"/>
                    <a:pt x="96733" y="399346"/>
                    <a:pt x="100426" y="412273"/>
                  </a:cubicBezTo>
                  <a:cubicBezTo>
                    <a:pt x="101957" y="417630"/>
                    <a:pt x="102231" y="423779"/>
                    <a:pt x="105711" y="428130"/>
                  </a:cubicBezTo>
                  <a:cubicBezTo>
                    <a:pt x="109679" y="433091"/>
                    <a:pt x="115886" y="435860"/>
                    <a:pt x="121568" y="438701"/>
                  </a:cubicBezTo>
                  <a:cubicBezTo>
                    <a:pt x="134583" y="445209"/>
                    <a:pt x="156951" y="447241"/>
                    <a:pt x="169138" y="449272"/>
                  </a:cubicBezTo>
                  <a:cubicBezTo>
                    <a:pt x="167376" y="456319"/>
                    <a:pt x="168503" y="464833"/>
                    <a:pt x="163852" y="470414"/>
                  </a:cubicBezTo>
                  <a:cubicBezTo>
                    <a:pt x="158808" y="476467"/>
                    <a:pt x="150241" y="478668"/>
                    <a:pt x="142710" y="480985"/>
                  </a:cubicBezTo>
                  <a:cubicBezTo>
                    <a:pt x="127185" y="485762"/>
                    <a:pt x="110899" y="487617"/>
                    <a:pt x="95140" y="491557"/>
                  </a:cubicBezTo>
                  <a:cubicBezTo>
                    <a:pt x="89735" y="492908"/>
                    <a:pt x="84569" y="495080"/>
                    <a:pt x="79283" y="496842"/>
                  </a:cubicBezTo>
                  <a:cubicBezTo>
                    <a:pt x="73998" y="500366"/>
                    <a:pt x="67919" y="502921"/>
                    <a:pt x="63427" y="507413"/>
                  </a:cubicBezTo>
                  <a:cubicBezTo>
                    <a:pt x="58935" y="511905"/>
                    <a:pt x="57817" y="519302"/>
                    <a:pt x="52856" y="523270"/>
                  </a:cubicBezTo>
                  <a:cubicBezTo>
                    <a:pt x="48505" y="526750"/>
                    <a:pt x="42285" y="526793"/>
                    <a:pt x="36999" y="528555"/>
                  </a:cubicBezTo>
                  <a:cubicBezTo>
                    <a:pt x="31713" y="532079"/>
                    <a:pt x="26102" y="535158"/>
                    <a:pt x="21142" y="539126"/>
                  </a:cubicBezTo>
                  <a:cubicBezTo>
                    <a:pt x="10385" y="547732"/>
                    <a:pt x="7847" y="553784"/>
                    <a:pt x="0" y="565554"/>
                  </a:cubicBezTo>
                  <a:cubicBezTo>
                    <a:pt x="22679" y="610911"/>
                    <a:pt x="4585" y="590943"/>
                    <a:pt x="95140" y="581411"/>
                  </a:cubicBezTo>
                  <a:cubicBezTo>
                    <a:pt x="118437" y="578959"/>
                    <a:pt x="116879" y="563592"/>
                    <a:pt x="142710" y="554983"/>
                  </a:cubicBezTo>
                  <a:cubicBezTo>
                    <a:pt x="154001" y="551220"/>
                    <a:pt x="168100" y="546071"/>
                    <a:pt x="179709" y="544412"/>
                  </a:cubicBezTo>
                  <a:cubicBezTo>
                    <a:pt x="197237" y="541908"/>
                    <a:pt x="214946" y="540888"/>
                    <a:pt x="232564" y="539126"/>
                  </a:cubicBezTo>
                  <a:cubicBezTo>
                    <a:pt x="240545" y="535934"/>
                    <a:pt x="267398" y="527298"/>
                    <a:pt x="274849" y="517984"/>
                  </a:cubicBezTo>
                  <a:cubicBezTo>
                    <a:pt x="278329" y="513634"/>
                    <a:pt x="277643" y="507111"/>
                    <a:pt x="280134" y="502128"/>
                  </a:cubicBezTo>
                  <a:cubicBezTo>
                    <a:pt x="282975" y="496446"/>
                    <a:pt x="287864" y="491953"/>
                    <a:pt x="290705" y="486271"/>
                  </a:cubicBezTo>
                  <a:cubicBezTo>
                    <a:pt x="293197" y="481288"/>
                    <a:pt x="291457" y="473652"/>
                    <a:pt x="295991" y="470414"/>
                  </a:cubicBezTo>
                  <a:cubicBezTo>
                    <a:pt x="305058" y="463937"/>
                    <a:pt x="318433" y="466024"/>
                    <a:pt x="327704" y="459843"/>
                  </a:cubicBezTo>
                  <a:cubicBezTo>
                    <a:pt x="365745" y="434483"/>
                    <a:pt x="337264" y="450112"/>
                    <a:pt x="422844" y="438701"/>
                  </a:cubicBezTo>
                  <a:cubicBezTo>
                    <a:pt x="428130" y="436939"/>
                    <a:pt x="433718" y="435907"/>
                    <a:pt x="438701" y="433415"/>
                  </a:cubicBezTo>
                  <a:cubicBezTo>
                    <a:pt x="452034" y="426748"/>
                    <a:pt x="455297" y="422104"/>
                    <a:pt x="465129" y="412273"/>
                  </a:cubicBezTo>
                  <a:cubicBezTo>
                    <a:pt x="472939" y="413389"/>
                    <a:pt x="524075" y="420403"/>
                    <a:pt x="533841" y="422844"/>
                  </a:cubicBezTo>
                  <a:cubicBezTo>
                    <a:pt x="544651" y="425546"/>
                    <a:pt x="554983" y="429891"/>
                    <a:pt x="565554" y="433415"/>
                  </a:cubicBezTo>
                  <a:lnTo>
                    <a:pt x="581411" y="438701"/>
                  </a:lnTo>
                  <a:lnTo>
                    <a:pt x="597267" y="443987"/>
                  </a:lnTo>
                  <a:cubicBezTo>
                    <a:pt x="600791" y="440463"/>
                    <a:pt x="603565" y="435979"/>
                    <a:pt x="607838" y="433415"/>
                  </a:cubicBezTo>
                  <a:cubicBezTo>
                    <a:pt x="612616" y="430548"/>
                    <a:pt x="618712" y="430622"/>
                    <a:pt x="623695" y="428130"/>
                  </a:cubicBezTo>
                  <a:cubicBezTo>
                    <a:pt x="629377" y="425289"/>
                    <a:pt x="634266" y="421083"/>
                    <a:pt x="639552" y="417559"/>
                  </a:cubicBezTo>
                  <a:cubicBezTo>
                    <a:pt x="641314" y="408750"/>
                    <a:pt x="643471" y="400010"/>
                    <a:pt x="644837" y="391131"/>
                  </a:cubicBezTo>
                  <a:cubicBezTo>
                    <a:pt x="646997" y="377092"/>
                    <a:pt x="643225" y="361264"/>
                    <a:pt x="650123" y="348847"/>
                  </a:cubicBezTo>
                  <a:cubicBezTo>
                    <a:pt x="653651" y="342497"/>
                    <a:pt x="664218" y="345323"/>
                    <a:pt x="671265" y="343561"/>
                  </a:cubicBezTo>
                  <a:cubicBezTo>
                    <a:pt x="676551" y="338275"/>
                    <a:pt x="680902" y="331850"/>
                    <a:pt x="687122" y="327704"/>
                  </a:cubicBezTo>
                  <a:cubicBezTo>
                    <a:pt x="691758" y="324614"/>
                    <a:pt x="697995" y="324910"/>
                    <a:pt x="702978" y="322419"/>
                  </a:cubicBezTo>
                  <a:cubicBezTo>
                    <a:pt x="708660" y="319578"/>
                    <a:pt x="713549" y="315372"/>
                    <a:pt x="718835" y="311848"/>
                  </a:cubicBezTo>
                  <a:cubicBezTo>
                    <a:pt x="722359" y="306562"/>
                    <a:pt x="726565" y="301673"/>
                    <a:pt x="729406" y="295991"/>
                  </a:cubicBezTo>
                  <a:cubicBezTo>
                    <a:pt x="731898" y="291008"/>
                    <a:pt x="731602" y="284771"/>
                    <a:pt x="734692" y="280135"/>
                  </a:cubicBezTo>
                  <a:cubicBezTo>
                    <a:pt x="742833" y="267924"/>
                    <a:pt x="754703" y="261508"/>
                    <a:pt x="766405" y="253707"/>
                  </a:cubicBezTo>
                  <a:cubicBezTo>
                    <a:pt x="768167" y="248421"/>
                    <a:pt x="767750" y="241790"/>
                    <a:pt x="771690" y="237850"/>
                  </a:cubicBezTo>
                  <a:cubicBezTo>
                    <a:pt x="780674" y="228866"/>
                    <a:pt x="803404" y="216708"/>
                    <a:pt x="803404" y="216708"/>
                  </a:cubicBezTo>
                  <a:cubicBezTo>
                    <a:pt x="813047" y="202243"/>
                    <a:pt x="813141" y="197698"/>
                    <a:pt x="829831" y="190280"/>
                  </a:cubicBezTo>
                  <a:cubicBezTo>
                    <a:pt x="840014" y="185754"/>
                    <a:pt x="861545" y="179709"/>
                    <a:pt x="861545" y="179709"/>
                  </a:cubicBezTo>
                  <a:cubicBezTo>
                    <a:pt x="880154" y="151794"/>
                    <a:pt x="862663" y="174220"/>
                    <a:pt x="893258" y="147996"/>
                  </a:cubicBezTo>
                  <a:cubicBezTo>
                    <a:pt x="909084" y="134431"/>
                    <a:pt x="908812" y="132594"/>
                    <a:pt x="919686" y="116283"/>
                  </a:cubicBezTo>
                  <a:lnTo>
                    <a:pt x="919686" y="79284"/>
                  </a:ln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799427" y="2309358"/>
              <a:ext cx="1573921" cy="872871"/>
            </a:xfrm>
            <a:custGeom>
              <a:avLst/>
              <a:gdLst>
                <a:gd name="connsiteX0" fmla="*/ 204827 w 1573921"/>
                <a:gd name="connsiteY0" fmla="*/ 5713 h 872871"/>
                <a:gd name="connsiteX1" fmla="*/ 395107 w 1573921"/>
                <a:gd name="connsiteY1" fmla="*/ 5713 h 872871"/>
                <a:gd name="connsiteX2" fmla="*/ 860235 w 1573921"/>
                <a:gd name="connsiteY2" fmla="*/ 16284 h 872871"/>
                <a:gd name="connsiteX3" fmla="*/ 934233 w 1573921"/>
                <a:gd name="connsiteY3" fmla="*/ 26855 h 872871"/>
                <a:gd name="connsiteX4" fmla="*/ 955375 w 1573921"/>
                <a:gd name="connsiteY4" fmla="*/ 32140 h 872871"/>
                <a:gd name="connsiteX5" fmla="*/ 971232 w 1573921"/>
                <a:gd name="connsiteY5" fmla="*/ 42711 h 872871"/>
                <a:gd name="connsiteX6" fmla="*/ 1013516 w 1573921"/>
                <a:gd name="connsiteY6" fmla="*/ 58568 h 872871"/>
                <a:gd name="connsiteX7" fmla="*/ 992374 w 1573921"/>
                <a:gd name="connsiteY7" fmla="*/ 63854 h 872871"/>
                <a:gd name="connsiteX8" fmla="*/ 960661 w 1573921"/>
                <a:gd name="connsiteY8" fmla="*/ 69139 h 872871"/>
                <a:gd name="connsiteX9" fmla="*/ 965946 w 1573921"/>
                <a:gd name="connsiteY9" fmla="*/ 84996 h 872871"/>
                <a:gd name="connsiteX10" fmla="*/ 981803 w 1573921"/>
                <a:gd name="connsiteY10" fmla="*/ 90281 h 872871"/>
                <a:gd name="connsiteX11" fmla="*/ 1034659 w 1573921"/>
                <a:gd name="connsiteY11" fmla="*/ 95567 h 872871"/>
                <a:gd name="connsiteX12" fmla="*/ 1024087 w 1573921"/>
                <a:gd name="connsiteY12" fmla="*/ 116709 h 872871"/>
                <a:gd name="connsiteX13" fmla="*/ 992374 w 1573921"/>
                <a:gd name="connsiteY13" fmla="*/ 148422 h 872871"/>
                <a:gd name="connsiteX14" fmla="*/ 965946 w 1573921"/>
                <a:gd name="connsiteY14" fmla="*/ 169565 h 872871"/>
                <a:gd name="connsiteX15" fmla="*/ 955375 w 1573921"/>
                <a:gd name="connsiteY15" fmla="*/ 195992 h 872871"/>
                <a:gd name="connsiteX16" fmla="*/ 950090 w 1573921"/>
                <a:gd name="connsiteY16" fmla="*/ 211849 h 872871"/>
                <a:gd name="connsiteX17" fmla="*/ 955375 w 1573921"/>
                <a:gd name="connsiteY17" fmla="*/ 259419 h 872871"/>
                <a:gd name="connsiteX18" fmla="*/ 971232 w 1573921"/>
                <a:gd name="connsiteY18" fmla="*/ 243562 h 872871"/>
                <a:gd name="connsiteX19" fmla="*/ 976518 w 1573921"/>
                <a:gd name="connsiteY19" fmla="*/ 227706 h 872871"/>
                <a:gd name="connsiteX20" fmla="*/ 992374 w 1573921"/>
                <a:gd name="connsiteY20" fmla="*/ 222420 h 872871"/>
                <a:gd name="connsiteX21" fmla="*/ 1008231 w 1573921"/>
                <a:gd name="connsiteY21" fmla="*/ 206563 h 872871"/>
                <a:gd name="connsiteX22" fmla="*/ 1018802 w 1573921"/>
                <a:gd name="connsiteY22" fmla="*/ 185421 h 872871"/>
                <a:gd name="connsiteX23" fmla="*/ 1050515 w 1573921"/>
                <a:gd name="connsiteY23" fmla="*/ 169565 h 872871"/>
                <a:gd name="connsiteX24" fmla="*/ 1061086 w 1573921"/>
                <a:gd name="connsiteY24" fmla="*/ 153708 h 872871"/>
                <a:gd name="connsiteX25" fmla="*/ 1066372 w 1573921"/>
                <a:gd name="connsiteY25" fmla="*/ 137851 h 872871"/>
                <a:gd name="connsiteX26" fmla="*/ 1103371 w 1573921"/>
                <a:gd name="connsiteY26" fmla="*/ 121995 h 872871"/>
                <a:gd name="connsiteX27" fmla="*/ 1135084 w 1573921"/>
                <a:gd name="connsiteY27" fmla="*/ 143137 h 872871"/>
                <a:gd name="connsiteX28" fmla="*/ 1124513 w 1573921"/>
                <a:gd name="connsiteY28" fmla="*/ 158993 h 872871"/>
                <a:gd name="connsiteX29" fmla="*/ 1092800 w 1573921"/>
                <a:gd name="connsiteY29" fmla="*/ 180136 h 872871"/>
                <a:gd name="connsiteX30" fmla="*/ 1082228 w 1573921"/>
                <a:gd name="connsiteY30" fmla="*/ 195992 h 872871"/>
                <a:gd name="connsiteX31" fmla="*/ 1071657 w 1573921"/>
                <a:gd name="connsiteY31" fmla="*/ 217134 h 872871"/>
                <a:gd name="connsiteX32" fmla="*/ 1061086 w 1573921"/>
                <a:gd name="connsiteY32" fmla="*/ 227706 h 872871"/>
                <a:gd name="connsiteX33" fmla="*/ 1066372 w 1573921"/>
                <a:gd name="connsiteY33" fmla="*/ 243562 h 872871"/>
                <a:gd name="connsiteX34" fmla="*/ 1082228 w 1573921"/>
                <a:gd name="connsiteY34" fmla="*/ 248848 h 872871"/>
                <a:gd name="connsiteX35" fmla="*/ 1129798 w 1573921"/>
                <a:gd name="connsiteY35" fmla="*/ 243562 h 872871"/>
                <a:gd name="connsiteX36" fmla="*/ 1166797 w 1573921"/>
                <a:gd name="connsiteY36" fmla="*/ 222420 h 872871"/>
                <a:gd name="connsiteX37" fmla="*/ 1198511 w 1573921"/>
                <a:gd name="connsiteY37" fmla="*/ 211849 h 872871"/>
                <a:gd name="connsiteX38" fmla="*/ 1235509 w 1573921"/>
                <a:gd name="connsiteY38" fmla="*/ 201278 h 872871"/>
                <a:gd name="connsiteX39" fmla="*/ 1251366 w 1573921"/>
                <a:gd name="connsiteY39" fmla="*/ 195992 h 872871"/>
                <a:gd name="connsiteX40" fmla="*/ 1288365 w 1573921"/>
                <a:gd name="connsiteY40" fmla="*/ 190707 h 872871"/>
                <a:gd name="connsiteX41" fmla="*/ 1320078 w 1573921"/>
                <a:gd name="connsiteY41" fmla="*/ 180136 h 872871"/>
                <a:gd name="connsiteX42" fmla="*/ 1335935 w 1573921"/>
                <a:gd name="connsiteY42" fmla="*/ 164279 h 872871"/>
                <a:gd name="connsiteX43" fmla="*/ 1367648 w 1573921"/>
                <a:gd name="connsiteY43" fmla="*/ 153708 h 872871"/>
                <a:gd name="connsiteX44" fmla="*/ 1388790 w 1573921"/>
                <a:gd name="connsiteY44" fmla="*/ 148422 h 872871"/>
                <a:gd name="connsiteX45" fmla="*/ 1436360 w 1573921"/>
                <a:gd name="connsiteY45" fmla="*/ 137851 h 872871"/>
                <a:gd name="connsiteX46" fmla="*/ 1446931 w 1573921"/>
                <a:gd name="connsiteY46" fmla="*/ 121995 h 872871"/>
                <a:gd name="connsiteX47" fmla="*/ 1478645 w 1573921"/>
                <a:gd name="connsiteY47" fmla="*/ 111424 h 872871"/>
                <a:gd name="connsiteX48" fmla="*/ 1489216 w 1573921"/>
                <a:gd name="connsiteY48" fmla="*/ 100852 h 872871"/>
                <a:gd name="connsiteX49" fmla="*/ 1547357 w 1573921"/>
                <a:gd name="connsiteY49" fmla="*/ 127280 h 872871"/>
                <a:gd name="connsiteX50" fmla="*/ 1531500 w 1573921"/>
                <a:gd name="connsiteY50" fmla="*/ 137851 h 872871"/>
                <a:gd name="connsiteX51" fmla="*/ 1505072 w 1573921"/>
                <a:gd name="connsiteY51" fmla="*/ 174850 h 872871"/>
                <a:gd name="connsiteX52" fmla="*/ 1473359 w 1573921"/>
                <a:gd name="connsiteY52" fmla="*/ 195992 h 872871"/>
                <a:gd name="connsiteX53" fmla="*/ 1457502 w 1573921"/>
                <a:gd name="connsiteY53" fmla="*/ 206563 h 872871"/>
                <a:gd name="connsiteX54" fmla="*/ 1441646 w 1573921"/>
                <a:gd name="connsiteY54" fmla="*/ 217134 h 872871"/>
                <a:gd name="connsiteX55" fmla="*/ 1420504 w 1573921"/>
                <a:gd name="connsiteY55" fmla="*/ 222420 h 872871"/>
                <a:gd name="connsiteX56" fmla="*/ 1415218 w 1573921"/>
                <a:gd name="connsiteY56" fmla="*/ 238277 h 872871"/>
                <a:gd name="connsiteX57" fmla="*/ 1399361 w 1573921"/>
                <a:gd name="connsiteY57" fmla="*/ 243562 h 872871"/>
                <a:gd name="connsiteX58" fmla="*/ 1383505 w 1573921"/>
                <a:gd name="connsiteY58" fmla="*/ 254133 h 872871"/>
                <a:gd name="connsiteX59" fmla="*/ 1320078 w 1573921"/>
                <a:gd name="connsiteY59" fmla="*/ 264704 h 872871"/>
                <a:gd name="connsiteX60" fmla="*/ 1298936 w 1573921"/>
                <a:gd name="connsiteY60" fmla="*/ 306989 h 872871"/>
                <a:gd name="connsiteX61" fmla="*/ 1298936 w 1573921"/>
                <a:gd name="connsiteY61" fmla="*/ 306989 h 872871"/>
                <a:gd name="connsiteX62" fmla="*/ 1283079 w 1573921"/>
                <a:gd name="connsiteY62" fmla="*/ 338702 h 872871"/>
                <a:gd name="connsiteX63" fmla="*/ 1277794 w 1573921"/>
                <a:gd name="connsiteY63" fmla="*/ 391558 h 872871"/>
                <a:gd name="connsiteX64" fmla="*/ 1272508 w 1573921"/>
                <a:gd name="connsiteY64" fmla="*/ 407414 h 872871"/>
                <a:gd name="connsiteX65" fmla="*/ 1256652 w 1573921"/>
                <a:gd name="connsiteY65" fmla="*/ 417985 h 872871"/>
                <a:gd name="connsiteX66" fmla="*/ 1240795 w 1573921"/>
                <a:gd name="connsiteY66" fmla="*/ 454984 h 872871"/>
                <a:gd name="connsiteX67" fmla="*/ 1219653 w 1573921"/>
                <a:gd name="connsiteY67" fmla="*/ 486697 h 872871"/>
                <a:gd name="connsiteX68" fmla="*/ 1214367 w 1573921"/>
                <a:gd name="connsiteY68" fmla="*/ 502554 h 872871"/>
                <a:gd name="connsiteX69" fmla="*/ 1198511 w 1573921"/>
                <a:gd name="connsiteY69" fmla="*/ 513125 h 872871"/>
                <a:gd name="connsiteX70" fmla="*/ 1172083 w 1573921"/>
                <a:gd name="connsiteY70" fmla="*/ 539553 h 872871"/>
                <a:gd name="connsiteX71" fmla="*/ 1156226 w 1573921"/>
                <a:gd name="connsiteY71" fmla="*/ 550124 h 872871"/>
                <a:gd name="connsiteX72" fmla="*/ 1113942 w 1573921"/>
                <a:gd name="connsiteY72" fmla="*/ 581837 h 872871"/>
                <a:gd name="connsiteX73" fmla="*/ 1098085 w 1573921"/>
                <a:gd name="connsiteY73" fmla="*/ 597694 h 872871"/>
                <a:gd name="connsiteX74" fmla="*/ 1082228 w 1573921"/>
                <a:gd name="connsiteY74" fmla="*/ 608265 h 872871"/>
                <a:gd name="connsiteX75" fmla="*/ 1055801 w 1573921"/>
                <a:gd name="connsiteY75" fmla="*/ 639978 h 872871"/>
                <a:gd name="connsiteX76" fmla="*/ 1045230 w 1573921"/>
                <a:gd name="connsiteY76" fmla="*/ 671692 h 872871"/>
                <a:gd name="connsiteX77" fmla="*/ 1034659 w 1573921"/>
                <a:gd name="connsiteY77" fmla="*/ 809116 h 872871"/>
                <a:gd name="connsiteX78" fmla="*/ 1018802 w 1573921"/>
                <a:gd name="connsiteY78" fmla="*/ 856686 h 872871"/>
                <a:gd name="connsiteX79" fmla="*/ 1002945 w 1573921"/>
                <a:gd name="connsiteY79" fmla="*/ 867257 h 872871"/>
                <a:gd name="connsiteX80" fmla="*/ 960661 w 1573921"/>
                <a:gd name="connsiteY80" fmla="*/ 840829 h 872871"/>
                <a:gd name="connsiteX81" fmla="*/ 965946 w 1573921"/>
                <a:gd name="connsiteY81" fmla="*/ 814402 h 872871"/>
                <a:gd name="connsiteX82" fmla="*/ 976518 w 1573921"/>
                <a:gd name="connsiteY82" fmla="*/ 782688 h 872871"/>
                <a:gd name="connsiteX83" fmla="*/ 971232 w 1573921"/>
                <a:gd name="connsiteY83" fmla="*/ 750975 h 872871"/>
                <a:gd name="connsiteX84" fmla="*/ 965946 w 1573921"/>
                <a:gd name="connsiteY84" fmla="*/ 735118 h 872871"/>
                <a:gd name="connsiteX85" fmla="*/ 944804 w 1573921"/>
                <a:gd name="connsiteY85" fmla="*/ 729833 h 872871"/>
                <a:gd name="connsiteX86" fmla="*/ 928948 w 1573921"/>
                <a:gd name="connsiteY86" fmla="*/ 719262 h 872871"/>
                <a:gd name="connsiteX87" fmla="*/ 886663 w 1573921"/>
                <a:gd name="connsiteY87" fmla="*/ 708691 h 872871"/>
                <a:gd name="connsiteX88" fmla="*/ 749239 w 1573921"/>
                <a:gd name="connsiteY88" fmla="*/ 719262 h 872871"/>
                <a:gd name="connsiteX89" fmla="*/ 659385 w 1573921"/>
                <a:gd name="connsiteY89" fmla="*/ 713976 h 872871"/>
                <a:gd name="connsiteX90" fmla="*/ 638242 w 1573921"/>
                <a:gd name="connsiteY90" fmla="*/ 719262 h 872871"/>
                <a:gd name="connsiteX91" fmla="*/ 622386 w 1573921"/>
                <a:gd name="connsiteY91" fmla="*/ 750975 h 872871"/>
                <a:gd name="connsiteX92" fmla="*/ 590672 w 1573921"/>
                <a:gd name="connsiteY92" fmla="*/ 777403 h 872871"/>
                <a:gd name="connsiteX93" fmla="*/ 580101 w 1573921"/>
                <a:gd name="connsiteY93" fmla="*/ 793259 h 872871"/>
                <a:gd name="connsiteX94" fmla="*/ 569530 w 1573921"/>
                <a:gd name="connsiteY94" fmla="*/ 835544 h 872871"/>
                <a:gd name="connsiteX95" fmla="*/ 558959 w 1573921"/>
                <a:gd name="connsiteY95" fmla="*/ 867257 h 872871"/>
                <a:gd name="connsiteX96" fmla="*/ 548388 w 1573921"/>
                <a:gd name="connsiteY96" fmla="*/ 851400 h 872871"/>
                <a:gd name="connsiteX97" fmla="*/ 532531 w 1573921"/>
                <a:gd name="connsiteY97" fmla="*/ 819687 h 872871"/>
                <a:gd name="connsiteX98" fmla="*/ 500818 w 1573921"/>
                <a:gd name="connsiteY98" fmla="*/ 809116 h 872871"/>
                <a:gd name="connsiteX99" fmla="*/ 484961 w 1573921"/>
                <a:gd name="connsiteY99" fmla="*/ 803830 h 872871"/>
                <a:gd name="connsiteX100" fmla="*/ 458534 w 1573921"/>
                <a:gd name="connsiteY100" fmla="*/ 756260 h 872871"/>
                <a:gd name="connsiteX101" fmla="*/ 453248 w 1573921"/>
                <a:gd name="connsiteY101" fmla="*/ 703405 h 872871"/>
                <a:gd name="connsiteX102" fmla="*/ 437391 w 1573921"/>
                <a:gd name="connsiteY102" fmla="*/ 698119 h 872871"/>
                <a:gd name="connsiteX103" fmla="*/ 400393 w 1573921"/>
                <a:gd name="connsiteY103" fmla="*/ 703405 h 872871"/>
                <a:gd name="connsiteX104" fmla="*/ 384536 w 1573921"/>
                <a:gd name="connsiteY104" fmla="*/ 671692 h 872871"/>
                <a:gd name="connsiteX105" fmla="*/ 373965 w 1573921"/>
                <a:gd name="connsiteY105" fmla="*/ 655835 h 872871"/>
                <a:gd name="connsiteX106" fmla="*/ 368679 w 1573921"/>
                <a:gd name="connsiteY106" fmla="*/ 639978 h 872871"/>
                <a:gd name="connsiteX107" fmla="*/ 352823 w 1573921"/>
                <a:gd name="connsiteY107" fmla="*/ 634693 h 872871"/>
                <a:gd name="connsiteX108" fmla="*/ 199542 w 1573921"/>
                <a:gd name="connsiteY108" fmla="*/ 634693 h 872871"/>
                <a:gd name="connsiteX109" fmla="*/ 183685 w 1573921"/>
                <a:gd name="connsiteY109" fmla="*/ 624122 h 872871"/>
                <a:gd name="connsiteX110" fmla="*/ 130830 w 1573921"/>
                <a:gd name="connsiteY110" fmla="*/ 618836 h 872871"/>
                <a:gd name="connsiteX111" fmla="*/ 83260 w 1573921"/>
                <a:gd name="connsiteY111" fmla="*/ 587123 h 872871"/>
                <a:gd name="connsiteX112" fmla="*/ 67403 w 1573921"/>
                <a:gd name="connsiteY112" fmla="*/ 576552 h 872871"/>
                <a:gd name="connsiteX113" fmla="*/ 51546 w 1573921"/>
                <a:gd name="connsiteY113" fmla="*/ 560695 h 872871"/>
                <a:gd name="connsiteX114" fmla="*/ 46261 w 1573921"/>
                <a:gd name="connsiteY114" fmla="*/ 444413 h 872871"/>
                <a:gd name="connsiteX115" fmla="*/ 40975 w 1573921"/>
                <a:gd name="connsiteY115" fmla="*/ 417985 h 872871"/>
                <a:gd name="connsiteX116" fmla="*/ 9262 w 1573921"/>
                <a:gd name="connsiteY116" fmla="*/ 396843 h 872871"/>
                <a:gd name="connsiteX117" fmla="*/ 9262 w 1573921"/>
                <a:gd name="connsiteY117" fmla="*/ 349273 h 872871"/>
                <a:gd name="connsiteX118" fmla="*/ 14548 w 1573921"/>
                <a:gd name="connsiteY118" fmla="*/ 296418 h 872871"/>
                <a:gd name="connsiteX119" fmla="*/ 19833 w 1573921"/>
                <a:gd name="connsiteY119" fmla="*/ 280561 h 872871"/>
                <a:gd name="connsiteX120" fmla="*/ 25119 w 1573921"/>
                <a:gd name="connsiteY120" fmla="*/ 248848 h 872871"/>
                <a:gd name="connsiteX121" fmla="*/ 56832 w 1573921"/>
                <a:gd name="connsiteY121" fmla="*/ 227706 h 872871"/>
                <a:gd name="connsiteX122" fmla="*/ 67403 w 1573921"/>
                <a:gd name="connsiteY122" fmla="*/ 217134 h 872871"/>
                <a:gd name="connsiteX123" fmla="*/ 77974 w 1573921"/>
                <a:gd name="connsiteY123" fmla="*/ 201278 h 872871"/>
                <a:gd name="connsiteX124" fmla="*/ 99116 w 1573921"/>
                <a:gd name="connsiteY124" fmla="*/ 195992 h 872871"/>
                <a:gd name="connsiteX125" fmla="*/ 114973 w 1573921"/>
                <a:gd name="connsiteY125" fmla="*/ 164279 h 872871"/>
                <a:gd name="connsiteX126" fmla="*/ 120259 w 1573921"/>
                <a:gd name="connsiteY126" fmla="*/ 148422 h 872871"/>
                <a:gd name="connsiteX127" fmla="*/ 141401 w 1573921"/>
                <a:gd name="connsiteY127" fmla="*/ 116709 h 872871"/>
                <a:gd name="connsiteX128" fmla="*/ 151972 w 1573921"/>
                <a:gd name="connsiteY128" fmla="*/ 100852 h 872871"/>
                <a:gd name="connsiteX129" fmla="*/ 162543 w 1573921"/>
                <a:gd name="connsiteY129" fmla="*/ 42711 h 872871"/>
                <a:gd name="connsiteX130" fmla="*/ 167828 w 1573921"/>
                <a:gd name="connsiteY130" fmla="*/ 26855 h 872871"/>
                <a:gd name="connsiteX131" fmla="*/ 210113 w 1573921"/>
                <a:gd name="connsiteY131" fmla="*/ 21569 h 872871"/>
                <a:gd name="connsiteX132" fmla="*/ 236541 w 1573921"/>
                <a:gd name="connsiteY132" fmla="*/ 427 h 872871"/>
                <a:gd name="connsiteX133" fmla="*/ 204827 w 1573921"/>
                <a:gd name="connsiteY133" fmla="*/ 5713 h 87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573921" h="872871">
                  <a:moveTo>
                    <a:pt x="204827" y="5713"/>
                  </a:moveTo>
                  <a:cubicBezTo>
                    <a:pt x="231255" y="6594"/>
                    <a:pt x="186575" y="5713"/>
                    <a:pt x="395107" y="5713"/>
                  </a:cubicBezTo>
                  <a:cubicBezTo>
                    <a:pt x="557490" y="5713"/>
                    <a:pt x="701286" y="11156"/>
                    <a:pt x="860235" y="16284"/>
                  </a:cubicBezTo>
                  <a:cubicBezTo>
                    <a:pt x="884901" y="19808"/>
                    <a:pt x="909656" y="22759"/>
                    <a:pt x="934233" y="26855"/>
                  </a:cubicBezTo>
                  <a:cubicBezTo>
                    <a:pt x="941398" y="28049"/>
                    <a:pt x="948698" y="29279"/>
                    <a:pt x="955375" y="32140"/>
                  </a:cubicBezTo>
                  <a:cubicBezTo>
                    <a:pt x="961214" y="34642"/>
                    <a:pt x="965716" y="39559"/>
                    <a:pt x="971232" y="42711"/>
                  </a:cubicBezTo>
                  <a:cubicBezTo>
                    <a:pt x="992729" y="54995"/>
                    <a:pt x="990393" y="52787"/>
                    <a:pt x="1013516" y="58568"/>
                  </a:cubicBezTo>
                  <a:cubicBezTo>
                    <a:pt x="1006469" y="60330"/>
                    <a:pt x="999497" y="62429"/>
                    <a:pt x="992374" y="63854"/>
                  </a:cubicBezTo>
                  <a:cubicBezTo>
                    <a:pt x="981865" y="65956"/>
                    <a:pt x="969029" y="62444"/>
                    <a:pt x="960661" y="69139"/>
                  </a:cubicBezTo>
                  <a:cubicBezTo>
                    <a:pt x="956310" y="72619"/>
                    <a:pt x="962006" y="81056"/>
                    <a:pt x="965946" y="84996"/>
                  </a:cubicBezTo>
                  <a:cubicBezTo>
                    <a:pt x="969886" y="88936"/>
                    <a:pt x="976296" y="89434"/>
                    <a:pt x="981803" y="90281"/>
                  </a:cubicBezTo>
                  <a:cubicBezTo>
                    <a:pt x="999304" y="92973"/>
                    <a:pt x="1017040" y="93805"/>
                    <a:pt x="1034659" y="95567"/>
                  </a:cubicBezTo>
                  <a:cubicBezTo>
                    <a:pt x="1031135" y="102614"/>
                    <a:pt x="1029009" y="110556"/>
                    <a:pt x="1024087" y="116709"/>
                  </a:cubicBezTo>
                  <a:cubicBezTo>
                    <a:pt x="1014748" y="128383"/>
                    <a:pt x="1004813" y="140129"/>
                    <a:pt x="992374" y="148422"/>
                  </a:cubicBezTo>
                  <a:cubicBezTo>
                    <a:pt x="972371" y="161758"/>
                    <a:pt x="981010" y="154501"/>
                    <a:pt x="965946" y="169565"/>
                  </a:cubicBezTo>
                  <a:cubicBezTo>
                    <a:pt x="962422" y="178374"/>
                    <a:pt x="958706" y="187108"/>
                    <a:pt x="955375" y="195992"/>
                  </a:cubicBezTo>
                  <a:cubicBezTo>
                    <a:pt x="953419" y="201209"/>
                    <a:pt x="950090" y="206277"/>
                    <a:pt x="950090" y="211849"/>
                  </a:cubicBezTo>
                  <a:cubicBezTo>
                    <a:pt x="950090" y="227803"/>
                    <a:pt x="953613" y="243562"/>
                    <a:pt x="955375" y="259419"/>
                  </a:cubicBezTo>
                  <a:cubicBezTo>
                    <a:pt x="960661" y="254133"/>
                    <a:pt x="967085" y="249782"/>
                    <a:pt x="971232" y="243562"/>
                  </a:cubicBezTo>
                  <a:cubicBezTo>
                    <a:pt x="974323" y="238926"/>
                    <a:pt x="972578" y="231646"/>
                    <a:pt x="976518" y="227706"/>
                  </a:cubicBezTo>
                  <a:cubicBezTo>
                    <a:pt x="980458" y="223766"/>
                    <a:pt x="987089" y="224182"/>
                    <a:pt x="992374" y="222420"/>
                  </a:cubicBezTo>
                  <a:cubicBezTo>
                    <a:pt x="997660" y="217134"/>
                    <a:pt x="1003886" y="212646"/>
                    <a:pt x="1008231" y="206563"/>
                  </a:cubicBezTo>
                  <a:cubicBezTo>
                    <a:pt x="1012811" y="200151"/>
                    <a:pt x="1013758" y="191474"/>
                    <a:pt x="1018802" y="185421"/>
                  </a:cubicBezTo>
                  <a:cubicBezTo>
                    <a:pt x="1026684" y="175963"/>
                    <a:pt x="1039692" y="173172"/>
                    <a:pt x="1050515" y="169565"/>
                  </a:cubicBezTo>
                  <a:cubicBezTo>
                    <a:pt x="1054039" y="164279"/>
                    <a:pt x="1058245" y="159390"/>
                    <a:pt x="1061086" y="153708"/>
                  </a:cubicBezTo>
                  <a:cubicBezTo>
                    <a:pt x="1063578" y="148725"/>
                    <a:pt x="1062891" y="142202"/>
                    <a:pt x="1066372" y="137851"/>
                  </a:cubicBezTo>
                  <a:cubicBezTo>
                    <a:pt x="1075498" y="126443"/>
                    <a:pt x="1090674" y="125169"/>
                    <a:pt x="1103371" y="121995"/>
                  </a:cubicBezTo>
                  <a:cubicBezTo>
                    <a:pt x="1116241" y="124569"/>
                    <a:pt x="1138754" y="121117"/>
                    <a:pt x="1135084" y="143137"/>
                  </a:cubicBezTo>
                  <a:cubicBezTo>
                    <a:pt x="1134040" y="149403"/>
                    <a:pt x="1129294" y="154810"/>
                    <a:pt x="1124513" y="158993"/>
                  </a:cubicBezTo>
                  <a:cubicBezTo>
                    <a:pt x="1114952" y="167359"/>
                    <a:pt x="1092800" y="180136"/>
                    <a:pt x="1092800" y="180136"/>
                  </a:cubicBezTo>
                  <a:cubicBezTo>
                    <a:pt x="1089276" y="185421"/>
                    <a:pt x="1085380" y="190477"/>
                    <a:pt x="1082228" y="195992"/>
                  </a:cubicBezTo>
                  <a:cubicBezTo>
                    <a:pt x="1078319" y="202833"/>
                    <a:pt x="1076027" y="210578"/>
                    <a:pt x="1071657" y="217134"/>
                  </a:cubicBezTo>
                  <a:cubicBezTo>
                    <a:pt x="1068893" y="221281"/>
                    <a:pt x="1064610" y="224182"/>
                    <a:pt x="1061086" y="227706"/>
                  </a:cubicBezTo>
                  <a:cubicBezTo>
                    <a:pt x="1062848" y="232991"/>
                    <a:pt x="1062432" y="239622"/>
                    <a:pt x="1066372" y="243562"/>
                  </a:cubicBezTo>
                  <a:cubicBezTo>
                    <a:pt x="1070312" y="247502"/>
                    <a:pt x="1076657" y="248848"/>
                    <a:pt x="1082228" y="248848"/>
                  </a:cubicBezTo>
                  <a:cubicBezTo>
                    <a:pt x="1098182" y="248848"/>
                    <a:pt x="1113941" y="245324"/>
                    <a:pt x="1129798" y="243562"/>
                  </a:cubicBezTo>
                  <a:cubicBezTo>
                    <a:pt x="1178294" y="227399"/>
                    <a:pt x="1102805" y="254416"/>
                    <a:pt x="1166797" y="222420"/>
                  </a:cubicBezTo>
                  <a:cubicBezTo>
                    <a:pt x="1176764" y="217437"/>
                    <a:pt x="1187940" y="215373"/>
                    <a:pt x="1198511" y="211849"/>
                  </a:cubicBezTo>
                  <a:cubicBezTo>
                    <a:pt x="1236550" y="199169"/>
                    <a:pt x="1189023" y="214559"/>
                    <a:pt x="1235509" y="201278"/>
                  </a:cubicBezTo>
                  <a:cubicBezTo>
                    <a:pt x="1240866" y="199747"/>
                    <a:pt x="1245903" y="197085"/>
                    <a:pt x="1251366" y="195992"/>
                  </a:cubicBezTo>
                  <a:cubicBezTo>
                    <a:pt x="1263582" y="193549"/>
                    <a:pt x="1276032" y="192469"/>
                    <a:pt x="1288365" y="190707"/>
                  </a:cubicBezTo>
                  <a:cubicBezTo>
                    <a:pt x="1298936" y="187183"/>
                    <a:pt x="1312199" y="188015"/>
                    <a:pt x="1320078" y="180136"/>
                  </a:cubicBezTo>
                  <a:cubicBezTo>
                    <a:pt x="1325364" y="174850"/>
                    <a:pt x="1329401" y="167909"/>
                    <a:pt x="1335935" y="164279"/>
                  </a:cubicBezTo>
                  <a:cubicBezTo>
                    <a:pt x="1345676" y="158868"/>
                    <a:pt x="1356838" y="156411"/>
                    <a:pt x="1367648" y="153708"/>
                  </a:cubicBezTo>
                  <a:cubicBezTo>
                    <a:pt x="1374695" y="151946"/>
                    <a:pt x="1381699" y="149998"/>
                    <a:pt x="1388790" y="148422"/>
                  </a:cubicBezTo>
                  <a:cubicBezTo>
                    <a:pt x="1449182" y="135002"/>
                    <a:pt x="1384799" y="150742"/>
                    <a:pt x="1436360" y="137851"/>
                  </a:cubicBezTo>
                  <a:cubicBezTo>
                    <a:pt x="1439884" y="132566"/>
                    <a:pt x="1441544" y="125362"/>
                    <a:pt x="1446931" y="121995"/>
                  </a:cubicBezTo>
                  <a:cubicBezTo>
                    <a:pt x="1456380" y="116089"/>
                    <a:pt x="1478645" y="111424"/>
                    <a:pt x="1478645" y="111424"/>
                  </a:cubicBezTo>
                  <a:cubicBezTo>
                    <a:pt x="1482169" y="107900"/>
                    <a:pt x="1484233" y="100852"/>
                    <a:pt x="1489216" y="100852"/>
                  </a:cubicBezTo>
                  <a:cubicBezTo>
                    <a:pt x="1502348" y="100852"/>
                    <a:pt x="1573921" y="94076"/>
                    <a:pt x="1547357" y="127280"/>
                  </a:cubicBezTo>
                  <a:cubicBezTo>
                    <a:pt x="1543389" y="132240"/>
                    <a:pt x="1536786" y="134327"/>
                    <a:pt x="1531500" y="137851"/>
                  </a:cubicBezTo>
                  <a:cubicBezTo>
                    <a:pt x="1526356" y="145567"/>
                    <a:pt x="1510439" y="170080"/>
                    <a:pt x="1505072" y="174850"/>
                  </a:cubicBezTo>
                  <a:cubicBezTo>
                    <a:pt x="1495576" y="183291"/>
                    <a:pt x="1483930" y="188945"/>
                    <a:pt x="1473359" y="195992"/>
                  </a:cubicBezTo>
                  <a:lnTo>
                    <a:pt x="1457502" y="206563"/>
                  </a:lnTo>
                  <a:cubicBezTo>
                    <a:pt x="1452217" y="210087"/>
                    <a:pt x="1447809" y="215593"/>
                    <a:pt x="1441646" y="217134"/>
                  </a:cubicBezTo>
                  <a:lnTo>
                    <a:pt x="1420504" y="222420"/>
                  </a:lnTo>
                  <a:cubicBezTo>
                    <a:pt x="1418742" y="227706"/>
                    <a:pt x="1419158" y="234337"/>
                    <a:pt x="1415218" y="238277"/>
                  </a:cubicBezTo>
                  <a:cubicBezTo>
                    <a:pt x="1411278" y="242217"/>
                    <a:pt x="1404344" y="241070"/>
                    <a:pt x="1399361" y="243562"/>
                  </a:cubicBezTo>
                  <a:cubicBezTo>
                    <a:pt x="1393679" y="246403"/>
                    <a:pt x="1389187" y="251292"/>
                    <a:pt x="1383505" y="254133"/>
                  </a:cubicBezTo>
                  <a:cubicBezTo>
                    <a:pt x="1365794" y="262989"/>
                    <a:pt x="1335155" y="263029"/>
                    <a:pt x="1320078" y="264704"/>
                  </a:cubicBezTo>
                  <a:cubicBezTo>
                    <a:pt x="1301628" y="283156"/>
                    <a:pt x="1311083" y="270548"/>
                    <a:pt x="1298936" y="306989"/>
                  </a:cubicBezTo>
                  <a:lnTo>
                    <a:pt x="1298936" y="306989"/>
                  </a:lnTo>
                  <a:cubicBezTo>
                    <a:pt x="1285274" y="327481"/>
                    <a:pt x="1290374" y="316819"/>
                    <a:pt x="1283079" y="338702"/>
                  </a:cubicBezTo>
                  <a:cubicBezTo>
                    <a:pt x="1281317" y="356321"/>
                    <a:pt x="1280486" y="374057"/>
                    <a:pt x="1277794" y="391558"/>
                  </a:cubicBezTo>
                  <a:cubicBezTo>
                    <a:pt x="1276947" y="397065"/>
                    <a:pt x="1275988" y="403064"/>
                    <a:pt x="1272508" y="407414"/>
                  </a:cubicBezTo>
                  <a:cubicBezTo>
                    <a:pt x="1268540" y="412374"/>
                    <a:pt x="1261937" y="414461"/>
                    <a:pt x="1256652" y="417985"/>
                  </a:cubicBezTo>
                  <a:cubicBezTo>
                    <a:pt x="1251184" y="434388"/>
                    <a:pt x="1250592" y="438656"/>
                    <a:pt x="1240795" y="454984"/>
                  </a:cubicBezTo>
                  <a:cubicBezTo>
                    <a:pt x="1234258" y="465878"/>
                    <a:pt x="1223671" y="474644"/>
                    <a:pt x="1219653" y="486697"/>
                  </a:cubicBezTo>
                  <a:cubicBezTo>
                    <a:pt x="1217891" y="491983"/>
                    <a:pt x="1217848" y="498203"/>
                    <a:pt x="1214367" y="502554"/>
                  </a:cubicBezTo>
                  <a:cubicBezTo>
                    <a:pt x="1210399" y="507514"/>
                    <a:pt x="1203292" y="508942"/>
                    <a:pt x="1198511" y="513125"/>
                  </a:cubicBezTo>
                  <a:cubicBezTo>
                    <a:pt x="1189135" y="521329"/>
                    <a:pt x="1182449" y="532643"/>
                    <a:pt x="1172083" y="539553"/>
                  </a:cubicBezTo>
                  <a:cubicBezTo>
                    <a:pt x="1166797" y="543077"/>
                    <a:pt x="1161007" y="545941"/>
                    <a:pt x="1156226" y="550124"/>
                  </a:cubicBezTo>
                  <a:cubicBezTo>
                    <a:pt x="1118850" y="582827"/>
                    <a:pt x="1144751" y="571568"/>
                    <a:pt x="1113942" y="581837"/>
                  </a:cubicBezTo>
                  <a:cubicBezTo>
                    <a:pt x="1108656" y="587123"/>
                    <a:pt x="1103828" y="592909"/>
                    <a:pt x="1098085" y="597694"/>
                  </a:cubicBezTo>
                  <a:cubicBezTo>
                    <a:pt x="1093205" y="601761"/>
                    <a:pt x="1087108" y="604198"/>
                    <a:pt x="1082228" y="608265"/>
                  </a:cubicBezTo>
                  <a:cubicBezTo>
                    <a:pt x="1073444" y="615585"/>
                    <a:pt x="1060691" y="628975"/>
                    <a:pt x="1055801" y="639978"/>
                  </a:cubicBezTo>
                  <a:cubicBezTo>
                    <a:pt x="1051275" y="650161"/>
                    <a:pt x="1045230" y="671692"/>
                    <a:pt x="1045230" y="671692"/>
                  </a:cubicBezTo>
                  <a:cubicBezTo>
                    <a:pt x="1032594" y="760139"/>
                    <a:pt x="1047620" y="647108"/>
                    <a:pt x="1034659" y="809116"/>
                  </a:cubicBezTo>
                  <a:cubicBezTo>
                    <a:pt x="1033118" y="828373"/>
                    <a:pt x="1032478" y="843010"/>
                    <a:pt x="1018802" y="856686"/>
                  </a:cubicBezTo>
                  <a:cubicBezTo>
                    <a:pt x="1014310" y="861178"/>
                    <a:pt x="1008231" y="863733"/>
                    <a:pt x="1002945" y="867257"/>
                  </a:cubicBezTo>
                  <a:cubicBezTo>
                    <a:pt x="973000" y="862979"/>
                    <a:pt x="960661" y="872871"/>
                    <a:pt x="960661" y="840829"/>
                  </a:cubicBezTo>
                  <a:cubicBezTo>
                    <a:pt x="960661" y="831846"/>
                    <a:pt x="963582" y="823069"/>
                    <a:pt x="965946" y="814402"/>
                  </a:cubicBezTo>
                  <a:cubicBezTo>
                    <a:pt x="968878" y="803651"/>
                    <a:pt x="976518" y="782688"/>
                    <a:pt x="976518" y="782688"/>
                  </a:cubicBezTo>
                  <a:cubicBezTo>
                    <a:pt x="974756" y="772117"/>
                    <a:pt x="973557" y="761437"/>
                    <a:pt x="971232" y="750975"/>
                  </a:cubicBezTo>
                  <a:cubicBezTo>
                    <a:pt x="970023" y="745536"/>
                    <a:pt x="970297" y="738599"/>
                    <a:pt x="965946" y="735118"/>
                  </a:cubicBezTo>
                  <a:cubicBezTo>
                    <a:pt x="960274" y="730580"/>
                    <a:pt x="951851" y="731595"/>
                    <a:pt x="944804" y="729833"/>
                  </a:cubicBezTo>
                  <a:cubicBezTo>
                    <a:pt x="939519" y="726309"/>
                    <a:pt x="934630" y="722103"/>
                    <a:pt x="928948" y="719262"/>
                  </a:cubicBezTo>
                  <a:cubicBezTo>
                    <a:pt x="918110" y="713843"/>
                    <a:pt x="896719" y="710702"/>
                    <a:pt x="886663" y="708691"/>
                  </a:cubicBezTo>
                  <a:lnTo>
                    <a:pt x="749239" y="719262"/>
                  </a:lnTo>
                  <a:cubicBezTo>
                    <a:pt x="719236" y="719262"/>
                    <a:pt x="689336" y="715738"/>
                    <a:pt x="659385" y="713976"/>
                  </a:cubicBezTo>
                  <a:cubicBezTo>
                    <a:pt x="652337" y="715738"/>
                    <a:pt x="644287" y="715232"/>
                    <a:pt x="638242" y="719262"/>
                  </a:cubicBezTo>
                  <a:cubicBezTo>
                    <a:pt x="623270" y="729243"/>
                    <a:pt x="630829" y="738311"/>
                    <a:pt x="622386" y="750975"/>
                  </a:cubicBezTo>
                  <a:cubicBezTo>
                    <a:pt x="614247" y="763184"/>
                    <a:pt x="602373" y="769603"/>
                    <a:pt x="590672" y="777403"/>
                  </a:cubicBezTo>
                  <a:cubicBezTo>
                    <a:pt x="587148" y="782688"/>
                    <a:pt x="582942" y="787577"/>
                    <a:pt x="580101" y="793259"/>
                  </a:cubicBezTo>
                  <a:cubicBezTo>
                    <a:pt x="573688" y="806085"/>
                    <a:pt x="573147" y="822284"/>
                    <a:pt x="569530" y="835544"/>
                  </a:cubicBezTo>
                  <a:cubicBezTo>
                    <a:pt x="566598" y="846294"/>
                    <a:pt x="558959" y="867257"/>
                    <a:pt x="558959" y="867257"/>
                  </a:cubicBezTo>
                  <a:cubicBezTo>
                    <a:pt x="555435" y="861971"/>
                    <a:pt x="551229" y="857082"/>
                    <a:pt x="548388" y="851400"/>
                  </a:cubicBezTo>
                  <a:cubicBezTo>
                    <a:pt x="543414" y="841452"/>
                    <a:pt x="543546" y="826571"/>
                    <a:pt x="532531" y="819687"/>
                  </a:cubicBezTo>
                  <a:cubicBezTo>
                    <a:pt x="523082" y="813781"/>
                    <a:pt x="511389" y="812640"/>
                    <a:pt x="500818" y="809116"/>
                  </a:cubicBezTo>
                  <a:lnTo>
                    <a:pt x="484961" y="803830"/>
                  </a:lnTo>
                  <a:cubicBezTo>
                    <a:pt x="460728" y="767481"/>
                    <a:pt x="467836" y="784170"/>
                    <a:pt x="458534" y="756260"/>
                  </a:cubicBezTo>
                  <a:cubicBezTo>
                    <a:pt x="456772" y="738642"/>
                    <a:pt x="459299" y="720045"/>
                    <a:pt x="453248" y="703405"/>
                  </a:cubicBezTo>
                  <a:cubicBezTo>
                    <a:pt x="451344" y="698169"/>
                    <a:pt x="442963" y="698119"/>
                    <a:pt x="437391" y="698119"/>
                  </a:cubicBezTo>
                  <a:cubicBezTo>
                    <a:pt x="424933" y="698119"/>
                    <a:pt x="412726" y="701643"/>
                    <a:pt x="400393" y="703405"/>
                  </a:cubicBezTo>
                  <a:cubicBezTo>
                    <a:pt x="370097" y="657960"/>
                    <a:pt x="406420" y="715458"/>
                    <a:pt x="384536" y="671692"/>
                  </a:cubicBezTo>
                  <a:cubicBezTo>
                    <a:pt x="381695" y="666010"/>
                    <a:pt x="376806" y="661517"/>
                    <a:pt x="373965" y="655835"/>
                  </a:cubicBezTo>
                  <a:cubicBezTo>
                    <a:pt x="371473" y="650852"/>
                    <a:pt x="372619" y="643918"/>
                    <a:pt x="368679" y="639978"/>
                  </a:cubicBezTo>
                  <a:cubicBezTo>
                    <a:pt x="364740" y="636039"/>
                    <a:pt x="358108" y="636455"/>
                    <a:pt x="352823" y="634693"/>
                  </a:cubicBezTo>
                  <a:cubicBezTo>
                    <a:pt x="310031" y="636945"/>
                    <a:pt x="245970" y="645407"/>
                    <a:pt x="199542" y="634693"/>
                  </a:cubicBezTo>
                  <a:cubicBezTo>
                    <a:pt x="193352" y="633265"/>
                    <a:pt x="189875" y="625550"/>
                    <a:pt x="183685" y="624122"/>
                  </a:cubicBezTo>
                  <a:cubicBezTo>
                    <a:pt x="166432" y="620140"/>
                    <a:pt x="148448" y="620598"/>
                    <a:pt x="130830" y="618836"/>
                  </a:cubicBezTo>
                  <a:lnTo>
                    <a:pt x="83260" y="587123"/>
                  </a:lnTo>
                  <a:cubicBezTo>
                    <a:pt x="77974" y="583599"/>
                    <a:pt x="71895" y="581044"/>
                    <a:pt x="67403" y="576552"/>
                  </a:cubicBezTo>
                  <a:lnTo>
                    <a:pt x="51546" y="560695"/>
                  </a:lnTo>
                  <a:cubicBezTo>
                    <a:pt x="49784" y="521934"/>
                    <a:pt x="49127" y="483108"/>
                    <a:pt x="46261" y="444413"/>
                  </a:cubicBezTo>
                  <a:cubicBezTo>
                    <a:pt x="45597" y="435454"/>
                    <a:pt x="46491" y="425076"/>
                    <a:pt x="40975" y="417985"/>
                  </a:cubicBezTo>
                  <a:cubicBezTo>
                    <a:pt x="33175" y="407956"/>
                    <a:pt x="9262" y="396843"/>
                    <a:pt x="9262" y="396843"/>
                  </a:cubicBezTo>
                  <a:cubicBezTo>
                    <a:pt x="0" y="369062"/>
                    <a:pt x="4188" y="389865"/>
                    <a:pt x="9262" y="349273"/>
                  </a:cubicBezTo>
                  <a:cubicBezTo>
                    <a:pt x="11458" y="331704"/>
                    <a:pt x="11856" y="313918"/>
                    <a:pt x="14548" y="296418"/>
                  </a:cubicBezTo>
                  <a:cubicBezTo>
                    <a:pt x="15395" y="290911"/>
                    <a:pt x="18624" y="286000"/>
                    <a:pt x="19833" y="280561"/>
                  </a:cubicBezTo>
                  <a:cubicBezTo>
                    <a:pt x="22158" y="270099"/>
                    <a:pt x="20767" y="258641"/>
                    <a:pt x="25119" y="248848"/>
                  </a:cubicBezTo>
                  <a:cubicBezTo>
                    <a:pt x="32005" y="233354"/>
                    <a:pt x="43506" y="232147"/>
                    <a:pt x="56832" y="227706"/>
                  </a:cubicBezTo>
                  <a:cubicBezTo>
                    <a:pt x="60356" y="224182"/>
                    <a:pt x="64290" y="221025"/>
                    <a:pt x="67403" y="217134"/>
                  </a:cubicBezTo>
                  <a:cubicBezTo>
                    <a:pt x="71371" y="212174"/>
                    <a:pt x="72689" y="204802"/>
                    <a:pt x="77974" y="201278"/>
                  </a:cubicBezTo>
                  <a:cubicBezTo>
                    <a:pt x="84018" y="197249"/>
                    <a:pt x="92069" y="197754"/>
                    <a:pt x="99116" y="195992"/>
                  </a:cubicBezTo>
                  <a:cubicBezTo>
                    <a:pt x="112403" y="156135"/>
                    <a:pt x="94479" y="205267"/>
                    <a:pt x="114973" y="164279"/>
                  </a:cubicBezTo>
                  <a:cubicBezTo>
                    <a:pt x="117465" y="159296"/>
                    <a:pt x="117553" y="153292"/>
                    <a:pt x="120259" y="148422"/>
                  </a:cubicBezTo>
                  <a:cubicBezTo>
                    <a:pt x="126429" y="137316"/>
                    <a:pt x="134354" y="127280"/>
                    <a:pt x="141401" y="116709"/>
                  </a:cubicBezTo>
                  <a:lnTo>
                    <a:pt x="151972" y="100852"/>
                  </a:lnTo>
                  <a:cubicBezTo>
                    <a:pt x="164092" y="64488"/>
                    <a:pt x="150590" y="108453"/>
                    <a:pt x="162543" y="42711"/>
                  </a:cubicBezTo>
                  <a:cubicBezTo>
                    <a:pt x="163540" y="37230"/>
                    <a:pt x="162737" y="29118"/>
                    <a:pt x="167828" y="26855"/>
                  </a:cubicBezTo>
                  <a:cubicBezTo>
                    <a:pt x="180808" y="21086"/>
                    <a:pt x="196018" y="23331"/>
                    <a:pt x="210113" y="21569"/>
                  </a:cubicBezTo>
                  <a:cubicBezTo>
                    <a:pt x="222111" y="3572"/>
                    <a:pt x="216117" y="5534"/>
                    <a:pt x="236541" y="427"/>
                  </a:cubicBezTo>
                  <a:cubicBezTo>
                    <a:pt x="238250" y="0"/>
                    <a:pt x="178399" y="4832"/>
                    <a:pt x="204827" y="5713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Выноска 1 7"/>
          <p:cNvSpPr/>
          <p:nvPr/>
        </p:nvSpPr>
        <p:spPr>
          <a:xfrm>
            <a:off x="214282" y="3000372"/>
            <a:ext cx="785818" cy="285752"/>
          </a:xfrm>
          <a:prstGeom prst="borderCallout1">
            <a:avLst>
              <a:gd name="adj1" fmla="val -5362"/>
              <a:gd name="adj2" fmla="val 45906"/>
              <a:gd name="adj3" fmla="val -110173"/>
              <a:gd name="adj4" fmla="val 140982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США</a:t>
            </a:r>
            <a:endParaRPr lang="ru-RU" dirty="0"/>
          </a:p>
        </p:txBody>
      </p:sp>
      <p:sp>
        <p:nvSpPr>
          <p:cNvPr id="32" name="Полилиния 31"/>
          <p:cNvSpPr/>
          <p:nvPr/>
        </p:nvSpPr>
        <p:spPr>
          <a:xfrm>
            <a:off x="4144673" y="2373966"/>
            <a:ext cx="327990" cy="379282"/>
          </a:xfrm>
          <a:custGeom>
            <a:avLst/>
            <a:gdLst>
              <a:gd name="connsiteX0" fmla="*/ 40465 w 327990"/>
              <a:gd name="connsiteY0" fmla="*/ 168267 h 379282"/>
              <a:gd name="connsiteX1" fmla="*/ 10320 w 327990"/>
              <a:gd name="connsiteY1" fmla="*/ 158219 h 379282"/>
              <a:gd name="connsiteX2" fmla="*/ 272 w 327990"/>
              <a:gd name="connsiteY2" fmla="*/ 128074 h 379282"/>
              <a:gd name="connsiteX3" fmla="*/ 5296 w 327990"/>
              <a:gd name="connsiteY3" fmla="*/ 92904 h 379282"/>
              <a:gd name="connsiteX4" fmla="*/ 20369 w 327990"/>
              <a:gd name="connsiteY4" fmla="*/ 87880 h 379282"/>
              <a:gd name="connsiteX5" fmla="*/ 40465 w 327990"/>
              <a:gd name="connsiteY5" fmla="*/ 82856 h 379282"/>
              <a:gd name="connsiteX6" fmla="*/ 55538 w 327990"/>
              <a:gd name="connsiteY6" fmla="*/ 57735 h 379282"/>
              <a:gd name="connsiteX7" fmla="*/ 70611 w 327990"/>
              <a:gd name="connsiteY7" fmla="*/ 42663 h 379282"/>
              <a:gd name="connsiteX8" fmla="*/ 75635 w 327990"/>
              <a:gd name="connsiteY8" fmla="*/ 27590 h 379282"/>
              <a:gd name="connsiteX9" fmla="*/ 95731 w 327990"/>
              <a:gd name="connsiteY9" fmla="*/ 17542 h 379282"/>
              <a:gd name="connsiteX10" fmla="*/ 115828 w 327990"/>
              <a:gd name="connsiteY10" fmla="*/ 12518 h 379282"/>
              <a:gd name="connsiteX11" fmla="*/ 130901 w 327990"/>
              <a:gd name="connsiteY11" fmla="*/ 7493 h 379282"/>
              <a:gd name="connsiteX12" fmla="*/ 145973 w 327990"/>
              <a:gd name="connsiteY12" fmla="*/ 32614 h 379282"/>
              <a:gd name="connsiteX13" fmla="*/ 156022 w 327990"/>
              <a:gd name="connsiteY13" fmla="*/ 42663 h 379282"/>
              <a:gd name="connsiteX14" fmla="*/ 150997 w 327990"/>
              <a:gd name="connsiteY14" fmla="*/ 82856 h 379282"/>
              <a:gd name="connsiteX15" fmla="*/ 156022 w 327990"/>
              <a:gd name="connsiteY15" fmla="*/ 128074 h 379282"/>
              <a:gd name="connsiteX16" fmla="*/ 161046 w 327990"/>
              <a:gd name="connsiteY16" fmla="*/ 143146 h 379282"/>
              <a:gd name="connsiteX17" fmla="*/ 176118 w 327990"/>
              <a:gd name="connsiteY17" fmla="*/ 158219 h 379282"/>
              <a:gd name="connsiteX18" fmla="*/ 186167 w 327990"/>
              <a:gd name="connsiteY18" fmla="*/ 178315 h 379282"/>
              <a:gd name="connsiteX19" fmla="*/ 211287 w 327990"/>
              <a:gd name="connsiteY19" fmla="*/ 198412 h 379282"/>
              <a:gd name="connsiteX20" fmla="*/ 236408 w 327990"/>
              <a:gd name="connsiteY20" fmla="*/ 213485 h 379282"/>
              <a:gd name="connsiteX21" fmla="*/ 246457 w 327990"/>
              <a:gd name="connsiteY21" fmla="*/ 223533 h 379282"/>
              <a:gd name="connsiteX22" fmla="*/ 271578 w 327990"/>
              <a:gd name="connsiteY22" fmla="*/ 228557 h 379282"/>
              <a:gd name="connsiteX23" fmla="*/ 276602 w 327990"/>
              <a:gd name="connsiteY23" fmla="*/ 258702 h 379282"/>
              <a:gd name="connsiteX24" fmla="*/ 316795 w 327990"/>
              <a:gd name="connsiteY24" fmla="*/ 263726 h 379282"/>
              <a:gd name="connsiteX25" fmla="*/ 326843 w 327990"/>
              <a:gd name="connsiteY25" fmla="*/ 298896 h 379282"/>
              <a:gd name="connsiteX26" fmla="*/ 311771 w 327990"/>
              <a:gd name="connsiteY26" fmla="*/ 303920 h 379282"/>
              <a:gd name="connsiteX27" fmla="*/ 296698 w 327990"/>
              <a:gd name="connsiteY27" fmla="*/ 298896 h 379282"/>
              <a:gd name="connsiteX28" fmla="*/ 286650 w 327990"/>
              <a:gd name="connsiteY28" fmla="*/ 313968 h 379282"/>
              <a:gd name="connsiteX29" fmla="*/ 276602 w 327990"/>
              <a:gd name="connsiteY29" fmla="*/ 349137 h 379282"/>
              <a:gd name="connsiteX30" fmla="*/ 266553 w 327990"/>
              <a:gd name="connsiteY30" fmla="*/ 364210 h 379282"/>
              <a:gd name="connsiteX31" fmla="*/ 236408 w 327990"/>
              <a:gd name="connsiteY31" fmla="*/ 374258 h 379282"/>
              <a:gd name="connsiteX32" fmla="*/ 221336 w 327990"/>
              <a:gd name="connsiteY32" fmla="*/ 379282 h 379282"/>
              <a:gd name="connsiteX33" fmla="*/ 221336 w 327990"/>
              <a:gd name="connsiteY33" fmla="*/ 349137 h 379282"/>
              <a:gd name="connsiteX34" fmla="*/ 236408 w 327990"/>
              <a:gd name="connsiteY34" fmla="*/ 344113 h 379282"/>
              <a:gd name="connsiteX35" fmla="*/ 231384 w 327990"/>
              <a:gd name="connsiteY35" fmla="*/ 288847 h 379282"/>
              <a:gd name="connsiteX36" fmla="*/ 216312 w 327990"/>
              <a:gd name="connsiteY36" fmla="*/ 283823 h 379282"/>
              <a:gd name="connsiteX37" fmla="*/ 206263 w 327990"/>
              <a:gd name="connsiteY37" fmla="*/ 273775 h 379282"/>
              <a:gd name="connsiteX38" fmla="*/ 181142 w 327990"/>
              <a:gd name="connsiteY38" fmla="*/ 253678 h 379282"/>
              <a:gd name="connsiteX39" fmla="*/ 161046 w 327990"/>
              <a:gd name="connsiteY39" fmla="*/ 218509 h 379282"/>
              <a:gd name="connsiteX40" fmla="*/ 130901 w 327990"/>
              <a:gd name="connsiteY40" fmla="*/ 208460 h 379282"/>
              <a:gd name="connsiteX41" fmla="*/ 115828 w 327990"/>
              <a:gd name="connsiteY41" fmla="*/ 203436 h 379282"/>
              <a:gd name="connsiteX42" fmla="*/ 110804 w 327990"/>
              <a:gd name="connsiteY42" fmla="*/ 188364 h 379282"/>
              <a:gd name="connsiteX43" fmla="*/ 70611 w 327990"/>
              <a:gd name="connsiteY43" fmla="*/ 163243 h 379282"/>
              <a:gd name="connsiteX44" fmla="*/ 40465 w 327990"/>
              <a:gd name="connsiteY44" fmla="*/ 168267 h 37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27990" h="379282">
                <a:moveTo>
                  <a:pt x="40465" y="168267"/>
                </a:moveTo>
                <a:cubicBezTo>
                  <a:pt x="30417" y="164918"/>
                  <a:pt x="13669" y="168267"/>
                  <a:pt x="10320" y="158219"/>
                </a:cubicBezTo>
                <a:lnTo>
                  <a:pt x="272" y="128074"/>
                </a:lnTo>
                <a:cubicBezTo>
                  <a:pt x="1947" y="116351"/>
                  <a:pt x="0" y="103496"/>
                  <a:pt x="5296" y="92904"/>
                </a:cubicBezTo>
                <a:cubicBezTo>
                  <a:pt x="7664" y="88167"/>
                  <a:pt x="15277" y="89335"/>
                  <a:pt x="20369" y="87880"/>
                </a:cubicBezTo>
                <a:cubicBezTo>
                  <a:pt x="27008" y="85983"/>
                  <a:pt x="33766" y="84531"/>
                  <a:pt x="40465" y="82856"/>
                </a:cubicBezTo>
                <a:cubicBezTo>
                  <a:pt x="71759" y="51565"/>
                  <a:pt x="29451" y="96865"/>
                  <a:pt x="55538" y="57735"/>
                </a:cubicBezTo>
                <a:cubicBezTo>
                  <a:pt x="59479" y="51823"/>
                  <a:pt x="65587" y="47687"/>
                  <a:pt x="70611" y="42663"/>
                </a:cubicBezTo>
                <a:cubicBezTo>
                  <a:pt x="72286" y="37639"/>
                  <a:pt x="71890" y="31335"/>
                  <a:pt x="75635" y="27590"/>
                </a:cubicBezTo>
                <a:cubicBezTo>
                  <a:pt x="80931" y="22294"/>
                  <a:pt x="88718" y="20172"/>
                  <a:pt x="95731" y="17542"/>
                </a:cubicBezTo>
                <a:cubicBezTo>
                  <a:pt x="102197" y="15117"/>
                  <a:pt x="109189" y="14415"/>
                  <a:pt x="115828" y="12518"/>
                </a:cubicBezTo>
                <a:cubicBezTo>
                  <a:pt x="120920" y="11063"/>
                  <a:pt x="125877" y="9168"/>
                  <a:pt x="130901" y="7493"/>
                </a:cubicBezTo>
                <a:cubicBezTo>
                  <a:pt x="156364" y="32958"/>
                  <a:pt x="126404" y="0"/>
                  <a:pt x="145973" y="32614"/>
                </a:cubicBezTo>
                <a:cubicBezTo>
                  <a:pt x="148410" y="36676"/>
                  <a:pt x="152672" y="39313"/>
                  <a:pt x="156022" y="42663"/>
                </a:cubicBezTo>
                <a:cubicBezTo>
                  <a:pt x="167979" y="78537"/>
                  <a:pt x="174883" y="66933"/>
                  <a:pt x="150997" y="82856"/>
                </a:cubicBezTo>
                <a:cubicBezTo>
                  <a:pt x="152672" y="97929"/>
                  <a:pt x="153529" y="113115"/>
                  <a:pt x="156022" y="128074"/>
                </a:cubicBezTo>
                <a:cubicBezTo>
                  <a:pt x="156893" y="133298"/>
                  <a:pt x="158109" y="138740"/>
                  <a:pt x="161046" y="143146"/>
                </a:cubicBezTo>
                <a:cubicBezTo>
                  <a:pt x="164987" y="149058"/>
                  <a:pt x="171988" y="152437"/>
                  <a:pt x="176118" y="158219"/>
                </a:cubicBezTo>
                <a:cubicBezTo>
                  <a:pt x="180471" y="164313"/>
                  <a:pt x="182013" y="172083"/>
                  <a:pt x="186167" y="178315"/>
                </a:cubicBezTo>
                <a:cubicBezTo>
                  <a:pt x="193101" y="188715"/>
                  <a:pt x="201685" y="190731"/>
                  <a:pt x="211287" y="198412"/>
                </a:cubicBezTo>
                <a:cubicBezTo>
                  <a:pt x="230992" y="214175"/>
                  <a:pt x="210234" y="204759"/>
                  <a:pt x="236408" y="213485"/>
                </a:cubicBezTo>
                <a:cubicBezTo>
                  <a:pt x="239758" y="216834"/>
                  <a:pt x="242103" y="221667"/>
                  <a:pt x="246457" y="223533"/>
                </a:cubicBezTo>
                <a:cubicBezTo>
                  <a:pt x="254306" y="226897"/>
                  <a:pt x="266021" y="222073"/>
                  <a:pt x="271578" y="228557"/>
                </a:cubicBezTo>
                <a:cubicBezTo>
                  <a:pt x="278208" y="236291"/>
                  <a:pt x="268561" y="252448"/>
                  <a:pt x="276602" y="258702"/>
                </a:cubicBezTo>
                <a:cubicBezTo>
                  <a:pt x="287260" y="266991"/>
                  <a:pt x="303397" y="262051"/>
                  <a:pt x="316795" y="263726"/>
                </a:cubicBezTo>
                <a:cubicBezTo>
                  <a:pt x="318284" y="268195"/>
                  <a:pt x="327990" y="296029"/>
                  <a:pt x="326843" y="298896"/>
                </a:cubicBezTo>
                <a:cubicBezTo>
                  <a:pt x="324876" y="303813"/>
                  <a:pt x="316795" y="302245"/>
                  <a:pt x="311771" y="303920"/>
                </a:cubicBezTo>
                <a:cubicBezTo>
                  <a:pt x="306747" y="302245"/>
                  <a:pt x="301615" y="296929"/>
                  <a:pt x="296698" y="298896"/>
                </a:cubicBezTo>
                <a:cubicBezTo>
                  <a:pt x="291092" y="301138"/>
                  <a:pt x="289350" y="308567"/>
                  <a:pt x="286650" y="313968"/>
                </a:cubicBezTo>
                <a:cubicBezTo>
                  <a:pt x="276872" y="333525"/>
                  <a:pt x="286262" y="326597"/>
                  <a:pt x="276602" y="349137"/>
                </a:cubicBezTo>
                <a:cubicBezTo>
                  <a:pt x="274223" y="354687"/>
                  <a:pt x="271674" y="361010"/>
                  <a:pt x="266553" y="364210"/>
                </a:cubicBezTo>
                <a:cubicBezTo>
                  <a:pt x="257571" y="369824"/>
                  <a:pt x="246456" y="370909"/>
                  <a:pt x="236408" y="374258"/>
                </a:cubicBezTo>
                <a:lnTo>
                  <a:pt x="221336" y="379282"/>
                </a:lnTo>
                <a:cubicBezTo>
                  <a:pt x="217987" y="369234"/>
                  <a:pt x="211288" y="359186"/>
                  <a:pt x="221336" y="349137"/>
                </a:cubicBezTo>
                <a:cubicBezTo>
                  <a:pt x="225081" y="345392"/>
                  <a:pt x="231384" y="345788"/>
                  <a:pt x="236408" y="344113"/>
                </a:cubicBezTo>
                <a:cubicBezTo>
                  <a:pt x="234733" y="325691"/>
                  <a:pt x="237233" y="306396"/>
                  <a:pt x="231384" y="288847"/>
                </a:cubicBezTo>
                <a:cubicBezTo>
                  <a:pt x="229709" y="283823"/>
                  <a:pt x="220853" y="286548"/>
                  <a:pt x="216312" y="283823"/>
                </a:cubicBezTo>
                <a:cubicBezTo>
                  <a:pt x="212250" y="281386"/>
                  <a:pt x="209962" y="276734"/>
                  <a:pt x="206263" y="273775"/>
                </a:cubicBezTo>
                <a:cubicBezTo>
                  <a:pt x="174573" y="248423"/>
                  <a:pt x="205406" y="277939"/>
                  <a:pt x="181142" y="253678"/>
                </a:cubicBezTo>
                <a:cubicBezTo>
                  <a:pt x="176768" y="240555"/>
                  <a:pt x="174082" y="227200"/>
                  <a:pt x="161046" y="218509"/>
                </a:cubicBezTo>
                <a:cubicBezTo>
                  <a:pt x="152233" y="212634"/>
                  <a:pt x="140949" y="211810"/>
                  <a:pt x="130901" y="208460"/>
                </a:cubicBezTo>
                <a:lnTo>
                  <a:pt x="115828" y="203436"/>
                </a:lnTo>
                <a:cubicBezTo>
                  <a:pt x="114153" y="198412"/>
                  <a:pt x="113882" y="192673"/>
                  <a:pt x="110804" y="188364"/>
                </a:cubicBezTo>
                <a:cubicBezTo>
                  <a:pt x="98147" y="170644"/>
                  <a:pt x="90917" y="165274"/>
                  <a:pt x="70611" y="163243"/>
                </a:cubicBezTo>
                <a:cubicBezTo>
                  <a:pt x="60612" y="162243"/>
                  <a:pt x="50514" y="163243"/>
                  <a:pt x="40465" y="168267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4149969" y="2113970"/>
            <a:ext cx="186114" cy="267831"/>
          </a:xfrm>
          <a:custGeom>
            <a:avLst/>
            <a:gdLst>
              <a:gd name="connsiteX0" fmla="*/ 30145 w 186114"/>
              <a:gd name="connsiteY0" fmla="*/ 156957 h 267831"/>
              <a:gd name="connsiteX1" fmla="*/ 5024 w 186114"/>
              <a:gd name="connsiteY1" fmla="*/ 151933 h 267831"/>
              <a:gd name="connsiteX2" fmla="*/ 0 w 186114"/>
              <a:gd name="connsiteY2" fmla="*/ 136861 h 267831"/>
              <a:gd name="connsiteX3" fmla="*/ 15073 w 186114"/>
              <a:gd name="connsiteY3" fmla="*/ 106716 h 267831"/>
              <a:gd name="connsiteX4" fmla="*/ 20097 w 186114"/>
              <a:gd name="connsiteY4" fmla="*/ 91643 h 267831"/>
              <a:gd name="connsiteX5" fmla="*/ 25121 w 186114"/>
              <a:gd name="connsiteY5" fmla="*/ 56474 h 267831"/>
              <a:gd name="connsiteX6" fmla="*/ 35169 w 186114"/>
              <a:gd name="connsiteY6" fmla="*/ 41401 h 267831"/>
              <a:gd name="connsiteX7" fmla="*/ 60290 w 186114"/>
              <a:gd name="connsiteY7" fmla="*/ 6232 h 267831"/>
              <a:gd name="connsiteX8" fmla="*/ 75363 w 186114"/>
              <a:gd name="connsiteY8" fmla="*/ 11256 h 267831"/>
              <a:gd name="connsiteX9" fmla="*/ 85411 w 186114"/>
              <a:gd name="connsiteY9" fmla="*/ 21305 h 267831"/>
              <a:gd name="connsiteX10" fmla="*/ 125605 w 186114"/>
              <a:gd name="connsiteY10" fmla="*/ 16281 h 267831"/>
              <a:gd name="connsiteX11" fmla="*/ 140677 w 186114"/>
              <a:gd name="connsiteY11" fmla="*/ 11256 h 267831"/>
              <a:gd name="connsiteX12" fmla="*/ 150726 w 186114"/>
              <a:gd name="connsiteY12" fmla="*/ 1208 h 267831"/>
              <a:gd name="connsiteX13" fmla="*/ 175846 w 186114"/>
              <a:gd name="connsiteY13" fmla="*/ 6232 h 267831"/>
              <a:gd name="connsiteX14" fmla="*/ 180871 w 186114"/>
              <a:gd name="connsiteY14" fmla="*/ 86619 h 267831"/>
              <a:gd name="connsiteX15" fmla="*/ 185895 w 186114"/>
              <a:gd name="connsiteY15" fmla="*/ 106716 h 267831"/>
              <a:gd name="connsiteX16" fmla="*/ 180871 w 186114"/>
              <a:gd name="connsiteY16" fmla="*/ 126812 h 267831"/>
              <a:gd name="connsiteX17" fmla="*/ 150726 w 186114"/>
              <a:gd name="connsiteY17" fmla="*/ 136861 h 267831"/>
              <a:gd name="connsiteX18" fmla="*/ 140677 w 186114"/>
              <a:gd name="connsiteY18" fmla="*/ 146909 h 267831"/>
              <a:gd name="connsiteX19" fmla="*/ 155750 w 186114"/>
              <a:gd name="connsiteY19" fmla="*/ 197151 h 267831"/>
              <a:gd name="connsiteX20" fmla="*/ 170822 w 186114"/>
              <a:gd name="connsiteY20" fmla="*/ 202175 h 267831"/>
              <a:gd name="connsiteX21" fmla="*/ 165798 w 186114"/>
              <a:gd name="connsiteY21" fmla="*/ 247393 h 267831"/>
              <a:gd name="connsiteX22" fmla="*/ 145701 w 186114"/>
              <a:gd name="connsiteY22" fmla="*/ 252417 h 267831"/>
              <a:gd name="connsiteX23" fmla="*/ 105508 w 186114"/>
              <a:gd name="connsiteY23" fmla="*/ 257441 h 267831"/>
              <a:gd name="connsiteX24" fmla="*/ 70339 w 186114"/>
              <a:gd name="connsiteY24" fmla="*/ 257441 h 267831"/>
              <a:gd name="connsiteX25" fmla="*/ 65315 w 186114"/>
              <a:gd name="connsiteY25" fmla="*/ 242368 h 267831"/>
              <a:gd name="connsiteX26" fmla="*/ 70339 w 186114"/>
              <a:gd name="connsiteY26" fmla="*/ 212223 h 267831"/>
              <a:gd name="connsiteX27" fmla="*/ 65315 w 186114"/>
              <a:gd name="connsiteY27" fmla="*/ 187103 h 267831"/>
              <a:gd name="connsiteX28" fmla="*/ 55266 w 186114"/>
              <a:gd name="connsiteY28" fmla="*/ 177054 h 267831"/>
              <a:gd name="connsiteX29" fmla="*/ 25121 w 186114"/>
              <a:gd name="connsiteY29" fmla="*/ 161982 h 267831"/>
              <a:gd name="connsiteX30" fmla="*/ 30145 w 186114"/>
              <a:gd name="connsiteY30" fmla="*/ 156957 h 26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6114" h="267831">
                <a:moveTo>
                  <a:pt x="30145" y="156957"/>
                </a:moveTo>
                <a:cubicBezTo>
                  <a:pt x="26796" y="155282"/>
                  <a:pt x="12129" y="156670"/>
                  <a:pt x="5024" y="151933"/>
                </a:cubicBezTo>
                <a:cubicBezTo>
                  <a:pt x="618" y="148996"/>
                  <a:pt x="0" y="142157"/>
                  <a:pt x="0" y="136861"/>
                </a:cubicBezTo>
                <a:cubicBezTo>
                  <a:pt x="0" y="118341"/>
                  <a:pt x="4376" y="117412"/>
                  <a:pt x="15073" y="106716"/>
                </a:cubicBezTo>
                <a:cubicBezTo>
                  <a:pt x="16748" y="101692"/>
                  <a:pt x="19058" y="96836"/>
                  <a:pt x="20097" y="91643"/>
                </a:cubicBezTo>
                <a:cubicBezTo>
                  <a:pt x="22419" y="80031"/>
                  <a:pt x="21718" y="67817"/>
                  <a:pt x="25121" y="56474"/>
                </a:cubicBezTo>
                <a:cubicBezTo>
                  <a:pt x="26856" y="50690"/>
                  <a:pt x="32717" y="46919"/>
                  <a:pt x="35169" y="41401"/>
                </a:cubicBezTo>
                <a:cubicBezTo>
                  <a:pt x="51479" y="4703"/>
                  <a:pt x="32876" y="15370"/>
                  <a:pt x="60290" y="6232"/>
                </a:cubicBezTo>
                <a:cubicBezTo>
                  <a:pt x="65314" y="7907"/>
                  <a:pt x="70822" y="8531"/>
                  <a:pt x="75363" y="11256"/>
                </a:cubicBezTo>
                <a:cubicBezTo>
                  <a:pt x="79425" y="13693"/>
                  <a:pt x="80698" y="20834"/>
                  <a:pt x="85411" y="21305"/>
                </a:cubicBezTo>
                <a:cubicBezTo>
                  <a:pt x="98846" y="22649"/>
                  <a:pt x="112207" y="17956"/>
                  <a:pt x="125605" y="16281"/>
                </a:cubicBezTo>
                <a:cubicBezTo>
                  <a:pt x="130629" y="14606"/>
                  <a:pt x="136136" y="13981"/>
                  <a:pt x="140677" y="11256"/>
                </a:cubicBezTo>
                <a:cubicBezTo>
                  <a:pt x="144739" y="8819"/>
                  <a:pt x="146037" y="1878"/>
                  <a:pt x="150726" y="1208"/>
                </a:cubicBezTo>
                <a:cubicBezTo>
                  <a:pt x="159179" y="0"/>
                  <a:pt x="167473" y="4557"/>
                  <a:pt x="175846" y="6232"/>
                </a:cubicBezTo>
                <a:cubicBezTo>
                  <a:pt x="177521" y="33028"/>
                  <a:pt x="178199" y="59904"/>
                  <a:pt x="180871" y="86619"/>
                </a:cubicBezTo>
                <a:cubicBezTo>
                  <a:pt x="181558" y="93490"/>
                  <a:pt x="185895" y="99811"/>
                  <a:pt x="185895" y="106716"/>
                </a:cubicBezTo>
                <a:cubicBezTo>
                  <a:pt x="185895" y="113621"/>
                  <a:pt x="186114" y="122318"/>
                  <a:pt x="180871" y="126812"/>
                </a:cubicBezTo>
                <a:cubicBezTo>
                  <a:pt x="172829" y="133705"/>
                  <a:pt x="150726" y="136861"/>
                  <a:pt x="150726" y="136861"/>
                </a:cubicBezTo>
                <a:cubicBezTo>
                  <a:pt x="147376" y="140210"/>
                  <a:pt x="141148" y="142196"/>
                  <a:pt x="140677" y="146909"/>
                </a:cubicBezTo>
                <a:cubicBezTo>
                  <a:pt x="138867" y="165011"/>
                  <a:pt x="138757" y="186955"/>
                  <a:pt x="155750" y="197151"/>
                </a:cubicBezTo>
                <a:cubicBezTo>
                  <a:pt x="160291" y="199876"/>
                  <a:pt x="165798" y="200500"/>
                  <a:pt x="170822" y="202175"/>
                </a:cubicBezTo>
                <a:cubicBezTo>
                  <a:pt x="169147" y="217248"/>
                  <a:pt x="172580" y="233829"/>
                  <a:pt x="165798" y="247393"/>
                </a:cubicBezTo>
                <a:cubicBezTo>
                  <a:pt x="162710" y="253569"/>
                  <a:pt x="152512" y="251282"/>
                  <a:pt x="145701" y="252417"/>
                </a:cubicBezTo>
                <a:cubicBezTo>
                  <a:pt x="132383" y="254637"/>
                  <a:pt x="118906" y="255766"/>
                  <a:pt x="105508" y="257441"/>
                </a:cubicBezTo>
                <a:cubicBezTo>
                  <a:pt x="93278" y="261517"/>
                  <a:pt x="83326" y="267831"/>
                  <a:pt x="70339" y="257441"/>
                </a:cubicBezTo>
                <a:cubicBezTo>
                  <a:pt x="66204" y="254132"/>
                  <a:pt x="66990" y="247392"/>
                  <a:pt x="65315" y="242368"/>
                </a:cubicBezTo>
                <a:cubicBezTo>
                  <a:pt x="66990" y="232320"/>
                  <a:pt x="70339" y="222410"/>
                  <a:pt x="70339" y="212223"/>
                </a:cubicBezTo>
                <a:cubicBezTo>
                  <a:pt x="70339" y="203684"/>
                  <a:pt x="68679" y="194952"/>
                  <a:pt x="65315" y="187103"/>
                </a:cubicBezTo>
                <a:cubicBezTo>
                  <a:pt x="63449" y="182749"/>
                  <a:pt x="58965" y="180013"/>
                  <a:pt x="55266" y="177054"/>
                </a:cubicBezTo>
                <a:cubicBezTo>
                  <a:pt x="44102" y="168123"/>
                  <a:pt x="38629" y="165359"/>
                  <a:pt x="25121" y="161982"/>
                </a:cubicBezTo>
                <a:cubicBezTo>
                  <a:pt x="23496" y="161576"/>
                  <a:pt x="33495" y="158632"/>
                  <a:pt x="30145" y="156957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1 10"/>
          <p:cNvSpPr/>
          <p:nvPr/>
        </p:nvSpPr>
        <p:spPr>
          <a:xfrm>
            <a:off x="5000628" y="2071678"/>
            <a:ext cx="1214446" cy="285752"/>
          </a:xfrm>
          <a:prstGeom prst="borderCallout1">
            <a:avLst>
              <a:gd name="adj1" fmla="val 101867"/>
              <a:gd name="adj2" fmla="val 1445"/>
              <a:gd name="adj3" fmla="val 44249"/>
              <a:gd name="adj4" fmla="val -63983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Германия</a:t>
            </a:r>
            <a:endParaRPr lang="ru-RU" dirty="0"/>
          </a:p>
        </p:txBody>
      </p:sp>
      <p:sp>
        <p:nvSpPr>
          <p:cNvPr id="13" name="Выноска 1 12"/>
          <p:cNvSpPr/>
          <p:nvPr/>
        </p:nvSpPr>
        <p:spPr>
          <a:xfrm>
            <a:off x="4786314" y="2643182"/>
            <a:ext cx="1143008" cy="285752"/>
          </a:xfrm>
          <a:prstGeom prst="borderCallout1">
            <a:avLst>
              <a:gd name="adj1" fmla="val 97711"/>
              <a:gd name="adj2" fmla="val 3095"/>
              <a:gd name="adj3" fmla="val -47179"/>
              <a:gd name="adj4" fmla="val -48284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Италия</a:t>
            </a:r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3823398" y="1969477"/>
            <a:ext cx="256233" cy="329275"/>
            <a:chOff x="3823398" y="1969477"/>
            <a:chExt cx="256233" cy="329275"/>
          </a:xfrm>
        </p:grpSpPr>
        <p:sp>
          <p:nvSpPr>
            <p:cNvPr id="34" name="Полилиния 33"/>
            <p:cNvSpPr/>
            <p:nvPr/>
          </p:nvSpPr>
          <p:spPr>
            <a:xfrm>
              <a:off x="3847505" y="1969477"/>
              <a:ext cx="232126" cy="329275"/>
            </a:xfrm>
            <a:custGeom>
              <a:avLst/>
              <a:gdLst>
                <a:gd name="connsiteX0" fmla="*/ 222077 w 232126"/>
                <a:gd name="connsiteY0" fmla="*/ 221064 h 329275"/>
                <a:gd name="connsiteX1" fmla="*/ 201981 w 232126"/>
                <a:gd name="connsiteY1" fmla="*/ 216039 h 329275"/>
                <a:gd name="connsiteX2" fmla="*/ 191932 w 232126"/>
                <a:gd name="connsiteY2" fmla="*/ 205991 h 329275"/>
                <a:gd name="connsiteX3" fmla="*/ 161787 w 232126"/>
                <a:gd name="connsiteY3" fmla="*/ 195943 h 329275"/>
                <a:gd name="connsiteX4" fmla="*/ 156763 w 232126"/>
                <a:gd name="connsiteY4" fmla="*/ 155749 h 329275"/>
                <a:gd name="connsiteX5" fmla="*/ 136666 w 232126"/>
                <a:gd name="connsiteY5" fmla="*/ 140677 h 329275"/>
                <a:gd name="connsiteX6" fmla="*/ 116570 w 232126"/>
                <a:gd name="connsiteY6" fmla="*/ 115556 h 329275"/>
                <a:gd name="connsiteX7" fmla="*/ 121594 w 232126"/>
                <a:gd name="connsiteY7" fmla="*/ 100483 h 329275"/>
                <a:gd name="connsiteX8" fmla="*/ 131642 w 232126"/>
                <a:gd name="connsiteY8" fmla="*/ 85411 h 329275"/>
                <a:gd name="connsiteX9" fmla="*/ 141691 w 232126"/>
                <a:gd name="connsiteY9" fmla="*/ 55266 h 329275"/>
                <a:gd name="connsiteX10" fmla="*/ 96473 w 232126"/>
                <a:gd name="connsiteY10" fmla="*/ 35169 h 329275"/>
                <a:gd name="connsiteX11" fmla="*/ 86425 w 232126"/>
                <a:gd name="connsiteY11" fmla="*/ 20097 h 329275"/>
                <a:gd name="connsiteX12" fmla="*/ 56280 w 232126"/>
                <a:gd name="connsiteY12" fmla="*/ 0 h 329275"/>
                <a:gd name="connsiteX13" fmla="*/ 11062 w 232126"/>
                <a:gd name="connsiteY13" fmla="*/ 15072 h 329275"/>
                <a:gd name="connsiteX14" fmla="*/ 1014 w 232126"/>
                <a:gd name="connsiteY14" fmla="*/ 30145 h 329275"/>
                <a:gd name="connsiteX15" fmla="*/ 6038 w 232126"/>
                <a:gd name="connsiteY15" fmla="*/ 55266 h 329275"/>
                <a:gd name="connsiteX16" fmla="*/ 36183 w 232126"/>
                <a:gd name="connsiteY16" fmla="*/ 65314 h 329275"/>
                <a:gd name="connsiteX17" fmla="*/ 41207 w 232126"/>
                <a:gd name="connsiteY17" fmla="*/ 85411 h 329275"/>
                <a:gd name="connsiteX18" fmla="*/ 46231 w 232126"/>
                <a:gd name="connsiteY18" fmla="*/ 120580 h 329275"/>
                <a:gd name="connsiteX19" fmla="*/ 56280 w 232126"/>
                <a:gd name="connsiteY19" fmla="*/ 135653 h 329275"/>
                <a:gd name="connsiteX20" fmla="*/ 66328 w 232126"/>
                <a:gd name="connsiteY20" fmla="*/ 165798 h 329275"/>
                <a:gd name="connsiteX21" fmla="*/ 71352 w 232126"/>
                <a:gd name="connsiteY21" fmla="*/ 180870 h 329275"/>
                <a:gd name="connsiteX22" fmla="*/ 81400 w 232126"/>
                <a:gd name="connsiteY22" fmla="*/ 200967 h 329275"/>
                <a:gd name="connsiteX23" fmla="*/ 66328 w 232126"/>
                <a:gd name="connsiteY23" fmla="*/ 251209 h 329275"/>
                <a:gd name="connsiteX24" fmla="*/ 51255 w 232126"/>
                <a:gd name="connsiteY24" fmla="*/ 256233 h 329275"/>
                <a:gd name="connsiteX25" fmla="*/ 36183 w 232126"/>
                <a:gd name="connsiteY25" fmla="*/ 266281 h 329275"/>
                <a:gd name="connsiteX26" fmla="*/ 6038 w 232126"/>
                <a:gd name="connsiteY26" fmla="*/ 301450 h 329275"/>
                <a:gd name="connsiteX27" fmla="*/ 11062 w 232126"/>
                <a:gd name="connsiteY27" fmla="*/ 321547 h 329275"/>
                <a:gd name="connsiteX28" fmla="*/ 106521 w 232126"/>
                <a:gd name="connsiteY28" fmla="*/ 326571 h 329275"/>
                <a:gd name="connsiteX29" fmla="*/ 141691 w 232126"/>
                <a:gd name="connsiteY29" fmla="*/ 316523 h 329275"/>
                <a:gd name="connsiteX30" fmla="*/ 181884 w 232126"/>
                <a:gd name="connsiteY30" fmla="*/ 311499 h 329275"/>
                <a:gd name="connsiteX31" fmla="*/ 191932 w 232126"/>
                <a:gd name="connsiteY31" fmla="*/ 301450 h 329275"/>
                <a:gd name="connsiteX32" fmla="*/ 207005 w 232126"/>
                <a:gd name="connsiteY32" fmla="*/ 296426 h 329275"/>
                <a:gd name="connsiteX33" fmla="*/ 217053 w 232126"/>
                <a:gd name="connsiteY33" fmla="*/ 281354 h 329275"/>
                <a:gd name="connsiteX34" fmla="*/ 232126 w 232126"/>
                <a:gd name="connsiteY34" fmla="*/ 226088 h 329275"/>
                <a:gd name="connsiteX35" fmla="*/ 222077 w 232126"/>
                <a:gd name="connsiteY35" fmla="*/ 221064 h 32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32126" h="329275">
                  <a:moveTo>
                    <a:pt x="222077" y="221064"/>
                  </a:moveTo>
                  <a:cubicBezTo>
                    <a:pt x="217053" y="219389"/>
                    <a:pt x="208157" y="219127"/>
                    <a:pt x="201981" y="216039"/>
                  </a:cubicBezTo>
                  <a:cubicBezTo>
                    <a:pt x="197744" y="213921"/>
                    <a:pt x="196169" y="208109"/>
                    <a:pt x="191932" y="205991"/>
                  </a:cubicBezTo>
                  <a:cubicBezTo>
                    <a:pt x="182458" y="201254"/>
                    <a:pt x="161787" y="195943"/>
                    <a:pt x="161787" y="195943"/>
                  </a:cubicBezTo>
                  <a:cubicBezTo>
                    <a:pt x="160112" y="182545"/>
                    <a:pt x="162350" y="168041"/>
                    <a:pt x="156763" y="155749"/>
                  </a:cubicBezTo>
                  <a:cubicBezTo>
                    <a:pt x="153298" y="148126"/>
                    <a:pt x="143099" y="146038"/>
                    <a:pt x="136666" y="140677"/>
                  </a:cubicBezTo>
                  <a:cubicBezTo>
                    <a:pt x="125930" y="131730"/>
                    <a:pt x="124680" y="127722"/>
                    <a:pt x="116570" y="115556"/>
                  </a:cubicBezTo>
                  <a:cubicBezTo>
                    <a:pt x="118245" y="110532"/>
                    <a:pt x="119226" y="105220"/>
                    <a:pt x="121594" y="100483"/>
                  </a:cubicBezTo>
                  <a:cubicBezTo>
                    <a:pt x="124294" y="95082"/>
                    <a:pt x="129190" y="90929"/>
                    <a:pt x="131642" y="85411"/>
                  </a:cubicBezTo>
                  <a:cubicBezTo>
                    <a:pt x="135944" y="75732"/>
                    <a:pt x="141691" y="55266"/>
                    <a:pt x="141691" y="55266"/>
                  </a:cubicBezTo>
                  <a:cubicBezTo>
                    <a:pt x="130510" y="21727"/>
                    <a:pt x="146729" y="55271"/>
                    <a:pt x="96473" y="35169"/>
                  </a:cubicBezTo>
                  <a:cubicBezTo>
                    <a:pt x="90867" y="32927"/>
                    <a:pt x="90291" y="24736"/>
                    <a:pt x="86425" y="20097"/>
                  </a:cubicBezTo>
                  <a:cubicBezTo>
                    <a:pt x="71950" y="2727"/>
                    <a:pt x="74856" y="6192"/>
                    <a:pt x="56280" y="0"/>
                  </a:cubicBezTo>
                  <a:cubicBezTo>
                    <a:pt x="36072" y="3368"/>
                    <a:pt x="25190" y="944"/>
                    <a:pt x="11062" y="15072"/>
                  </a:cubicBezTo>
                  <a:cubicBezTo>
                    <a:pt x="6792" y="19342"/>
                    <a:pt x="4363" y="25121"/>
                    <a:pt x="1014" y="30145"/>
                  </a:cubicBezTo>
                  <a:cubicBezTo>
                    <a:pt x="2689" y="38519"/>
                    <a:pt x="0" y="49228"/>
                    <a:pt x="6038" y="55266"/>
                  </a:cubicBezTo>
                  <a:cubicBezTo>
                    <a:pt x="13528" y="62756"/>
                    <a:pt x="36183" y="65314"/>
                    <a:pt x="36183" y="65314"/>
                  </a:cubicBezTo>
                  <a:cubicBezTo>
                    <a:pt x="37858" y="72013"/>
                    <a:pt x="39972" y="78617"/>
                    <a:pt x="41207" y="85411"/>
                  </a:cubicBezTo>
                  <a:cubicBezTo>
                    <a:pt x="43325" y="97062"/>
                    <a:pt x="42828" y="109237"/>
                    <a:pt x="46231" y="120580"/>
                  </a:cubicBezTo>
                  <a:cubicBezTo>
                    <a:pt x="47966" y="126364"/>
                    <a:pt x="52930" y="130629"/>
                    <a:pt x="56280" y="135653"/>
                  </a:cubicBezTo>
                  <a:lnTo>
                    <a:pt x="66328" y="165798"/>
                  </a:lnTo>
                  <a:cubicBezTo>
                    <a:pt x="68003" y="170822"/>
                    <a:pt x="68984" y="176133"/>
                    <a:pt x="71352" y="180870"/>
                  </a:cubicBezTo>
                  <a:lnTo>
                    <a:pt x="81400" y="200967"/>
                  </a:lnTo>
                  <a:cubicBezTo>
                    <a:pt x="78808" y="221703"/>
                    <a:pt x="84863" y="240087"/>
                    <a:pt x="66328" y="251209"/>
                  </a:cubicBezTo>
                  <a:cubicBezTo>
                    <a:pt x="61787" y="253934"/>
                    <a:pt x="56279" y="254558"/>
                    <a:pt x="51255" y="256233"/>
                  </a:cubicBezTo>
                  <a:cubicBezTo>
                    <a:pt x="46231" y="259582"/>
                    <a:pt x="40767" y="262351"/>
                    <a:pt x="36183" y="266281"/>
                  </a:cubicBezTo>
                  <a:cubicBezTo>
                    <a:pt x="17231" y="282526"/>
                    <a:pt x="17890" y="283672"/>
                    <a:pt x="6038" y="301450"/>
                  </a:cubicBezTo>
                  <a:cubicBezTo>
                    <a:pt x="7713" y="308149"/>
                    <a:pt x="4363" y="319872"/>
                    <a:pt x="11062" y="321547"/>
                  </a:cubicBezTo>
                  <a:cubicBezTo>
                    <a:pt x="41974" y="329275"/>
                    <a:pt x="74657" y="326571"/>
                    <a:pt x="106521" y="326571"/>
                  </a:cubicBezTo>
                  <a:cubicBezTo>
                    <a:pt x="120552" y="326571"/>
                    <a:pt x="128661" y="318892"/>
                    <a:pt x="141691" y="316523"/>
                  </a:cubicBezTo>
                  <a:cubicBezTo>
                    <a:pt x="154975" y="314108"/>
                    <a:pt x="168486" y="313174"/>
                    <a:pt x="181884" y="311499"/>
                  </a:cubicBezTo>
                  <a:cubicBezTo>
                    <a:pt x="185233" y="308149"/>
                    <a:pt x="187870" y="303887"/>
                    <a:pt x="191932" y="301450"/>
                  </a:cubicBezTo>
                  <a:cubicBezTo>
                    <a:pt x="196473" y="298725"/>
                    <a:pt x="202869" y="299734"/>
                    <a:pt x="207005" y="296426"/>
                  </a:cubicBezTo>
                  <a:cubicBezTo>
                    <a:pt x="211720" y="292654"/>
                    <a:pt x="213704" y="286378"/>
                    <a:pt x="217053" y="281354"/>
                  </a:cubicBezTo>
                  <a:cubicBezTo>
                    <a:pt x="228386" y="236022"/>
                    <a:pt x="222735" y="254262"/>
                    <a:pt x="232126" y="226088"/>
                  </a:cubicBezTo>
                  <a:cubicBezTo>
                    <a:pt x="226043" y="207838"/>
                    <a:pt x="227101" y="222739"/>
                    <a:pt x="222077" y="221064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3823398" y="2098363"/>
              <a:ext cx="75362" cy="67087"/>
            </a:xfrm>
            <a:custGeom>
              <a:avLst/>
              <a:gdLst>
                <a:gd name="connsiteX0" fmla="*/ 65314 w 75362"/>
                <a:gd name="connsiteY0" fmla="*/ 11791 h 67087"/>
                <a:gd name="connsiteX1" fmla="*/ 5024 w 75362"/>
                <a:gd name="connsiteY1" fmla="*/ 6767 h 67087"/>
                <a:gd name="connsiteX2" fmla="*/ 0 w 75362"/>
                <a:gd name="connsiteY2" fmla="*/ 36912 h 67087"/>
                <a:gd name="connsiteX3" fmla="*/ 15072 w 75362"/>
                <a:gd name="connsiteY3" fmla="*/ 62033 h 67087"/>
                <a:gd name="connsiteX4" fmla="*/ 30145 w 75362"/>
                <a:gd name="connsiteY4" fmla="*/ 67057 h 67087"/>
                <a:gd name="connsiteX5" fmla="*/ 60290 w 75362"/>
                <a:gd name="connsiteY5" fmla="*/ 62033 h 67087"/>
                <a:gd name="connsiteX6" fmla="*/ 65314 w 75362"/>
                <a:gd name="connsiteY6" fmla="*/ 46960 h 67087"/>
                <a:gd name="connsiteX7" fmla="*/ 65314 w 75362"/>
                <a:gd name="connsiteY7" fmla="*/ 11791 h 67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362" h="67087">
                  <a:moveTo>
                    <a:pt x="65314" y="11791"/>
                  </a:moveTo>
                  <a:cubicBezTo>
                    <a:pt x="55266" y="5092"/>
                    <a:pt x="45617" y="0"/>
                    <a:pt x="5024" y="6767"/>
                  </a:cubicBezTo>
                  <a:cubicBezTo>
                    <a:pt x="3349" y="16815"/>
                    <a:pt x="0" y="26725"/>
                    <a:pt x="0" y="36912"/>
                  </a:cubicBezTo>
                  <a:cubicBezTo>
                    <a:pt x="0" y="46395"/>
                    <a:pt x="7113" y="57258"/>
                    <a:pt x="15072" y="62033"/>
                  </a:cubicBezTo>
                  <a:cubicBezTo>
                    <a:pt x="19613" y="64758"/>
                    <a:pt x="25121" y="65382"/>
                    <a:pt x="30145" y="67057"/>
                  </a:cubicBezTo>
                  <a:cubicBezTo>
                    <a:pt x="40193" y="65382"/>
                    <a:pt x="51445" y="67087"/>
                    <a:pt x="60290" y="62033"/>
                  </a:cubicBezTo>
                  <a:cubicBezTo>
                    <a:pt x="64888" y="59405"/>
                    <a:pt x="63859" y="52052"/>
                    <a:pt x="65314" y="46960"/>
                  </a:cubicBezTo>
                  <a:cubicBezTo>
                    <a:pt x="71785" y="24309"/>
                    <a:pt x="75362" y="18490"/>
                    <a:pt x="65314" y="11791"/>
                  </a:cubicBezTo>
                  <a:close/>
                </a:path>
              </a:pathLst>
            </a:custGeom>
            <a:ln w="19050"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Выноска 1 14"/>
          <p:cNvSpPr/>
          <p:nvPr/>
        </p:nvSpPr>
        <p:spPr>
          <a:xfrm>
            <a:off x="2928926" y="1500174"/>
            <a:ext cx="1857388" cy="285752"/>
          </a:xfrm>
          <a:prstGeom prst="borderCallout1">
            <a:avLst>
              <a:gd name="adj1" fmla="val 97711"/>
              <a:gd name="adj2" fmla="val 26991"/>
              <a:gd name="adj3" fmla="val 219920"/>
              <a:gd name="adj4" fmla="val 54262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Великобритания</a:t>
            </a:r>
            <a:endParaRPr lang="ru-RU" dirty="0"/>
          </a:p>
        </p:txBody>
      </p:sp>
      <p:sp>
        <p:nvSpPr>
          <p:cNvPr id="38" name="Полилиния 37"/>
          <p:cNvSpPr/>
          <p:nvPr/>
        </p:nvSpPr>
        <p:spPr>
          <a:xfrm>
            <a:off x="3897790" y="2240782"/>
            <a:ext cx="283599" cy="276330"/>
          </a:xfrm>
          <a:custGeom>
            <a:avLst/>
            <a:gdLst>
              <a:gd name="connsiteX0" fmla="*/ 970 w 283599"/>
              <a:gd name="connsiteY0" fmla="*/ 70339 h 276330"/>
              <a:gd name="connsiteX1" fmla="*/ 111502 w 283599"/>
              <a:gd name="connsiteY1" fmla="*/ 50242 h 276330"/>
              <a:gd name="connsiteX2" fmla="*/ 126575 w 283599"/>
              <a:gd name="connsiteY2" fmla="*/ 45218 h 276330"/>
              <a:gd name="connsiteX3" fmla="*/ 141647 w 283599"/>
              <a:gd name="connsiteY3" fmla="*/ 40194 h 276330"/>
              <a:gd name="connsiteX4" fmla="*/ 161744 w 283599"/>
              <a:gd name="connsiteY4" fmla="*/ 0 h 276330"/>
              <a:gd name="connsiteX5" fmla="*/ 181841 w 283599"/>
              <a:gd name="connsiteY5" fmla="*/ 30145 h 276330"/>
              <a:gd name="connsiteX6" fmla="*/ 191889 w 283599"/>
              <a:gd name="connsiteY6" fmla="*/ 45218 h 276330"/>
              <a:gd name="connsiteX7" fmla="*/ 222034 w 283599"/>
              <a:gd name="connsiteY7" fmla="*/ 55266 h 276330"/>
              <a:gd name="connsiteX8" fmla="*/ 252179 w 283599"/>
              <a:gd name="connsiteY8" fmla="*/ 65315 h 276330"/>
              <a:gd name="connsiteX9" fmla="*/ 267252 w 283599"/>
              <a:gd name="connsiteY9" fmla="*/ 70339 h 276330"/>
              <a:gd name="connsiteX10" fmla="*/ 282324 w 283599"/>
              <a:gd name="connsiteY10" fmla="*/ 80387 h 276330"/>
              <a:gd name="connsiteX11" fmla="*/ 272276 w 283599"/>
              <a:gd name="connsiteY11" fmla="*/ 105508 h 276330"/>
              <a:gd name="connsiteX12" fmla="*/ 257203 w 283599"/>
              <a:gd name="connsiteY12" fmla="*/ 130629 h 276330"/>
              <a:gd name="connsiteX13" fmla="*/ 257203 w 283599"/>
              <a:gd name="connsiteY13" fmla="*/ 175847 h 276330"/>
              <a:gd name="connsiteX14" fmla="*/ 277300 w 283599"/>
              <a:gd name="connsiteY14" fmla="*/ 180871 h 276330"/>
              <a:gd name="connsiteX15" fmla="*/ 272276 w 283599"/>
              <a:gd name="connsiteY15" fmla="*/ 205992 h 276330"/>
              <a:gd name="connsiteX16" fmla="*/ 252179 w 283599"/>
              <a:gd name="connsiteY16" fmla="*/ 231113 h 276330"/>
              <a:gd name="connsiteX17" fmla="*/ 242131 w 283599"/>
              <a:gd name="connsiteY17" fmla="*/ 261258 h 276330"/>
              <a:gd name="connsiteX18" fmla="*/ 237107 w 283599"/>
              <a:gd name="connsiteY18" fmla="*/ 276330 h 276330"/>
              <a:gd name="connsiteX19" fmla="*/ 96430 w 283599"/>
              <a:gd name="connsiteY19" fmla="*/ 271306 h 276330"/>
              <a:gd name="connsiteX20" fmla="*/ 81357 w 283599"/>
              <a:gd name="connsiteY20" fmla="*/ 266282 h 276330"/>
              <a:gd name="connsiteX21" fmla="*/ 71309 w 283599"/>
              <a:gd name="connsiteY21" fmla="*/ 256233 h 276330"/>
              <a:gd name="connsiteX22" fmla="*/ 66285 w 283599"/>
              <a:gd name="connsiteY22" fmla="*/ 236137 h 276330"/>
              <a:gd name="connsiteX23" fmla="*/ 76333 w 283599"/>
              <a:gd name="connsiteY23" fmla="*/ 205992 h 276330"/>
              <a:gd name="connsiteX24" fmla="*/ 71309 w 283599"/>
              <a:gd name="connsiteY24" fmla="*/ 135653 h 276330"/>
              <a:gd name="connsiteX25" fmla="*/ 56236 w 283599"/>
              <a:gd name="connsiteY25" fmla="*/ 120581 h 276330"/>
              <a:gd name="connsiteX26" fmla="*/ 26091 w 283599"/>
              <a:gd name="connsiteY26" fmla="*/ 110532 h 276330"/>
              <a:gd name="connsiteX27" fmla="*/ 21067 w 283599"/>
              <a:gd name="connsiteY27" fmla="*/ 95460 h 276330"/>
              <a:gd name="connsiteX28" fmla="*/ 26091 w 283599"/>
              <a:gd name="connsiteY28" fmla="*/ 75363 h 276330"/>
              <a:gd name="connsiteX29" fmla="*/ 970 w 283599"/>
              <a:gd name="connsiteY29" fmla="*/ 70339 h 27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3599" h="276330">
                <a:moveTo>
                  <a:pt x="970" y="70339"/>
                </a:moveTo>
                <a:cubicBezTo>
                  <a:pt x="82129" y="64096"/>
                  <a:pt x="45567" y="72221"/>
                  <a:pt x="111502" y="50242"/>
                </a:cubicBezTo>
                <a:lnTo>
                  <a:pt x="126575" y="45218"/>
                </a:lnTo>
                <a:lnTo>
                  <a:pt x="141647" y="40194"/>
                </a:lnTo>
                <a:cubicBezTo>
                  <a:pt x="153194" y="5555"/>
                  <a:pt x="144207" y="17539"/>
                  <a:pt x="161744" y="0"/>
                </a:cubicBezTo>
                <a:cubicBezTo>
                  <a:pt x="179652" y="17909"/>
                  <a:pt x="165619" y="1758"/>
                  <a:pt x="181841" y="30145"/>
                </a:cubicBezTo>
                <a:cubicBezTo>
                  <a:pt x="184837" y="35388"/>
                  <a:pt x="186768" y="42018"/>
                  <a:pt x="191889" y="45218"/>
                </a:cubicBezTo>
                <a:cubicBezTo>
                  <a:pt x="200871" y="50832"/>
                  <a:pt x="211986" y="51917"/>
                  <a:pt x="222034" y="55266"/>
                </a:cubicBezTo>
                <a:lnTo>
                  <a:pt x="252179" y="65315"/>
                </a:lnTo>
                <a:lnTo>
                  <a:pt x="267252" y="70339"/>
                </a:lnTo>
                <a:cubicBezTo>
                  <a:pt x="272276" y="73688"/>
                  <a:pt x="281470" y="74410"/>
                  <a:pt x="282324" y="80387"/>
                </a:cubicBezTo>
                <a:cubicBezTo>
                  <a:pt x="283599" y="89315"/>
                  <a:pt x="275443" y="97064"/>
                  <a:pt x="272276" y="105508"/>
                </a:cubicBezTo>
                <a:cubicBezTo>
                  <a:pt x="264450" y="126379"/>
                  <a:pt x="272164" y="115670"/>
                  <a:pt x="257203" y="130629"/>
                </a:cubicBezTo>
                <a:cubicBezTo>
                  <a:pt x="251594" y="147457"/>
                  <a:pt x="237661" y="162819"/>
                  <a:pt x="257203" y="175847"/>
                </a:cubicBezTo>
                <a:cubicBezTo>
                  <a:pt x="262948" y="179677"/>
                  <a:pt x="270601" y="179196"/>
                  <a:pt x="277300" y="180871"/>
                </a:cubicBezTo>
                <a:cubicBezTo>
                  <a:pt x="275625" y="189245"/>
                  <a:pt x="275274" y="197996"/>
                  <a:pt x="272276" y="205992"/>
                </a:cubicBezTo>
                <a:cubicBezTo>
                  <a:pt x="268473" y="216132"/>
                  <a:pt x="259536" y="223756"/>
                  <a:pt x="252179" y="231113"/>
                </a:cubicBezTo>
                <a:lnTo>
                  <a:pt x="242131" y="261258"/>
                </a:lnTo>
                <a:lnTo>
                  <a:pt x="237107" y="276330"/>
                </a:lnTo>
                <a:cubicBezTo>
                  <a:pt x="190215" y="274655"/>
                  <a:pt x="143255" y="274327"/>
                  <a:pt x="96430" y="271306"/>
                </a:cubicBezTo>
                <a:cubicBezTo>
                  <a:pt x="91145" y="270965"/>
                  <a:pt x="85898" y="269007"/>
                  <a:pt x="81357" y="266282"/>
                </a:cubicBezTo>
                <a:cubicBezTo>
                  <a:pt x="77295" y="263845"/>
                  <a:pt x="74658" y="259583"/>
                  <a:pt x="71309" y="256233"/>
                </a:cubicBezTo>
                <a:cubicBezTo>
                  <a:pt x="69634" y="249534"/>
                  <a:pt x="65598" y="243008"/>
                  <a:pt x="66285" y="236137"/>
                </a:cubicBezTo>
                <a:cubicBezTo>
                  <a:pt x="67339" y="225598"/>
                  <a:pt x="76333" y="205992"/>
                  <a:pt x="76333" y="205992"/>
                </a:cubicBezTo>
                <a:cubicBezTo>
                  <a:pt x="74658" y="182546"/>
                  <a:pt x="76693" y="158534"/>
                  <a:pt x="71309" y="135653"/>
                </a:cubicBezTo>
                <a:cubicBezTo>
                  <a:pt x="69682" y="128737"/>
                  <a:pt x="62447" y="124032"/>
                  <a:pt x="56236" y="120581"/>
                </a:cubicBezTo>
                <a:cubicBezTo>
                  <a:pt x="46977" y="115437"/>
                  <a:pt x="26091" y="110532"/>
                  <a:pt x="26091" y="110532"/>
                </a:cubicBezTo>
                <a:cubicBezTo>
                  <a:pt x="24416" y="105508"/>
                  <a:pt x="23792" y="100001"/>
                  <a:pt x="21067" y="95460"/>
                </a:cubicBezTo>
                <a:cubicBezTo>
                  <a:pt x="12302" y="80851"/>
                  <a:pt x="0" y="88408"/>
                  <a:pt x="26091" y="75363"/>
                </a:cubicBezTo>
                <a:cubicBezTo>
                  <a:pt x="27589" y="74614"/>
                  <a:pt x="29440" y="75363"/>
                  <a:pt x="970" y="70339"/>
                </a:cubicBezTo>
                <a:close/>
              </a:path>
            </a:pathLst>
          </a:custGeom>
          <a:solidFill>
            <a:srgbClr val="77E3A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1 15"/>
          <p:cNvSpPr/>
          <p:nvPr/>
        </p:nvSpPr>
        <p:spPr>
          <a:xfrm>
            <a:off x="2571736" y="2500306"/>
            <a:ext cx="1214446" cy="285752"/>
          </a:xfrm>
          <a:prstGeom prst="borderCallout1">
            <a:avLst>
              <a:gd name="adj1" fmla="val 2127"/>
              <a:gd name="adj2" fmla="val 31758"/>
              <a:gd name="adj3" fmla="val -32830"/>
              <a:gd name="adj4" fmla="val 12212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Франция</a:t>
            </a:r>
            <a:endParaRPr lang="ru-RU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7392037" y="2456229"/>
            <a:ext cx="284904" cy="514604"/>
            <a:chOff x="7392037" y="2456229"/>
            <a:chExt cx="284904" cy="514604"/>
          </a:xfrm>
          <a:solidFill>
            <a:srgbClr val="00B050"/>
          </a:solidFill>
        </p:grpSpPr>
        <p:sp>
          <p:nvSpPr>
            <p:cNvPr id="39" name="Полилиния 38"/>
            <p:cNvSpPr/>
            <p:nvPr/>
          </p:nvSpPr>
          <p:spPr>
            <a:xfrm>
              <a:off x="7491046" y="2456229"/>
              <a:ext cx="140677" cy="136062"/>
            </a:xfrm>
            <a:custGeom>
              <a:avLst/>
              <a:gdLst>
                <a:gd name="connsiteX0" fmla="*/ 70339 w 140677"/>
                <a:gd name="connsiteY0" fmla="*/ 106101 h 136062"/>
                <a:gd name="connsiteX1" fmla="*/ 50242 w 140677"/>
                <a:gd name="connsiteY1" fmla="*/ 101076 h 136062"/>
                <a:gd name="connsiteX2" fmla="*/ 35169 w 140677"/>
                <a:gd name="connsiteY2" fmla="*/ 96052 h 136062"/>
                <a:gd name="connsiteX3" fmla="*/ 0 w 140677"/>
                <a:gd name="connsiteY3" fmla="*/ 101076 h 136062"/>
                <a:gd name="connsiteX4" fmla="*/ 15073 w 140677"/>
                <a:gd name="connsiteY4" fmla="*/ 5617 h 136062"/>
                <a:gd name="connsiteX5" fmla="*/ 40194 w 140677"/>
                <a:gd name="connsiteY5" fmla="*/ 20690 h 136062"/>
                <a:gd name="connsiteX6" fmla="*/ 55266 w 140677"/>
                <a:gd name="connsiteY6" fmla="*/ 25714 h 136062"/>
                <a:gd name="connsiteX7" fmla="*/ 70339 w 140677"/>
                <a:gd name="connsiteY7" fmla="*/ 35762 h 136062"/>
                <a:gd name="connsiteX8" fmla="*/ 140677 w 140677"/>
                <a:gd name="connsiteY8" fmla="*/ 40786 h 136062"/>
                <a:gd name="connsiteX9" fmla="*/ 125605 w 140677"/>
                <a:gd name="connsiteY9" fmla="*/ 50835 h 136062"/>
                <a:gd name="connsiteX10" fmla="*/ 115556 w 140677"/>
                <a:gd name="connsiteY10" fmla="*/ 80980 h 136062"/>
                <a:gd name="connsiteX11" fmla="*/ 110532 w 140677"/>
                <a:gd name="connsiteY11" fmla="*/ 131222 h 136062"/>
                <a:gd name="connsiteX12" fmla="*/ 95459 w 140677"/>
                <a:gd name="connsiteY12" fmla="*/ 126197 h 136062"/>
                <a:gd name="connsiteX13" fmla="*/ 45218 w 140677"/>
                <a:gd name="connsiteY13" fmla="*/ 121173 h 136062"/>
                <a:gd name="connsiteX14" fmla="*/ 70339 w 140677"/>
                <a:gd name="connsiteY14" fmla="*/ 106101 h 13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677" h="136062">
                  <a:moveTo>
                    <a:pt x="70339" y="106101"/>
                  </a:moveTo>
                  <a:cubicBezTo>
                    <a:pt x="63640" y="104426"/>
                    <a:pt x="56882" y="102973"/>
                    <a:pt x="50242" y="101076"/>
                  </a:cubicBezTo>
                  <a:cubicBezTo>
                    <a:pt x="45150" y="99621"/>
                    <a:pt x="40465" y="96052"/>
                    <a:pt x="35169" y="96052"/>
                  </a:cubicBezTo>
                  <a:cubicBezTo>
                    <a:pt x="23327" y="96052"/>
                    <a:pt x="11723" y="99401"/>
                    <a:pt x="0" y="101076"/>
                  </a:cubicBezTo>
                  <a:cubicBezTo>
                    <a:pt x="16954" y="50216"/>
                    <a:pt x="9237" y="81492"/>
                    <a:pt x="15073" y="5617"/>
                  </a:cubicBezTo>
                  <a:cubicBezTo>
                    <a:pt x="57767" y="19848"/>
                    <a:pt x="5712" y="0"/>
                    <a:pt x="40194" y="20690"/>
                  </a:cubicBezTo>
                  <a:cubicBezTo>
                    <a:pt x="44735" y="23415"/>
                    <a:pt x="50529" y="23346"/>
                    <a:pt x="55266" y="25714"/>
                  </a:cubicBezTo>
                  <a:cubicBezTo>
                    <a:pt x="60667" y="28414"/>
                    <a:pt x="64393" y="34713"/>
                    <a:pt x="70339" y="35762"/>
                  </a:cubicBezTo>
                  <a:cubicBezTo>
                    <a:pt x="93487" y="39847"/>
                    <a:pt x="117231" y="39111"/>
                    <a:pt x="140677" y="40786"/>
                  </a:cubicBezTo>
                  <a:cubicBezTo>
                    <a:pt x="135653" y="44136"/>
                    <a:pt x="128805" y="45715"/>
                    <a:pt x="125605" y="50835"/>
                  </a:cubicBezTo>
                  <a:cubicBezTo>
                    <a:pt x="119991" y="59817"/>
                    <a:pt x="115556" y="80980"/>
                    <a:pt x="115556" y="80980"/>
                  </a:cubicBezTo>
                  <a:cubicBezTo>
                    <a:pt x="113881" y="97727"/>
                    <a:pt x="117368" y="115842"/>
                    <a:pt x="110532" y="131222"/>
                  </a:cubicBezTo>
                  <a:cubicBezTo>
                    <a:pt x="108381" y="136062"/>
                    <a:pt x="100694" y="127002"/>
                    <a:pt x="95459" y="126197"/>
                  </a:cubicBezTo>
                  <a:cubicBezTo>
                    <a:pt x="78824" y="123638"/>
                    <a:pt x="61965" y="122848"/>
                    <a:pt x="45218" y="121173"/>
                  </a:cubicBezTo>
                  <a:lnTo>
                    <a:pt x="70339" y="10610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7392037" y="2566650"/>
              <a:ext cx="284904" cy="293243"/>
            </a:xfrm>
            <a:custGeom>
              <a:avLst/>
              <a:gdLst>
                <a:gd name="connsiteX0" fmla="*/ 99009 w 284904"/>
                <a:gd name="connsiteY0" fmla="*/ 221768 h 293243"/>
                <a:gd name="connsiteX1" fmla="*/ 58816 w 284904"/>
                <a:gd name="connsiteY1" fmla="*/ 226792 h 293243"/>
                <a:gd name="connsiteX2" fmla="*/ 48767 w 284904"/>
                <a:gd name="connsiteY2" fmla="*/ 236840 h 293243"/>
                <a:gd name="connsiteX3" fmla="*/ 33695 w 284904"/>
                <a:gd name="connsiteY3" fmla="*/ 241864 h 293243"/>
                <a:gd name="connsiteX4" fmla="*/ 28671 w 284904"/>
                <a:gd name="connsiteY4" fmla="*/ 282058 h 293243"/>
                <a:gd name="connsiteX5" fmla="*/ 83937 w 284904"/>
                <a:gd name="connsiteY5" fmla="*/ 277034 h 293243"/>
                <a:gd name="connsiteX6" fmla="*/ 99009 w 284904"/>
                <a:gd name="connsiteY6" fmla="*/ 272009 h 293243"/>
                <a:gd name="connsiteX7" fmla="*/ 154275 w 284904"/>
                <a:gd name="connsiteY7" fmla="*/ 287082 h 293243"/>
                <a:gd name="connsiteX8" fmla="*/ 179396 w 284904"/>
                <a:gd name="connsiteY8" fmla="*/ 292106 h 293243"/>
                <a:gd name="connsiteX9" fmla="*/ 244710 w 284904"/>
                <a:gd name="connsiteY9" fmla="*/ 287082 h 293243"/>
                <a:gd name="connsiteX10" fmla="*/ 264807 w 284904"/>
                <a:gd name="connsiteY10" fmla="*/ 266985 h 293243"/>
                <a:gd name="connsiteX11" fmla="*/ 284904 w 284904"/>
                <a:gd name="connsiteY11" fmla="*/ 226792 h 293243"/>
                <a:gd name="connsiteX12" fmla="*/ 279879 w 284904"/>
                <a:gd name="connsiteY12" fmla="*/ 156453 h 293243"/>
                <a:gd name="connsiteX13" fmla="*/ 269831 w 284904"/>
                <a:gd name="connsiteY13" fmla="*/ 141381 h 293243"/>
                <a:gd name="connsiteX14" fmla="*/ 264807 w 284904"/>
                <a:gd name="connsiteY14" fmla="*/ 126308 h 293243"/>
                <a:gd name="connsiteX15" fmla="*/ 259783 w 284904"/>
                <a:gd name="connsiteY15" fmla="*/ 66018 h 293243"/>
                <a:gd name="connsiteX16" fmla="*/ 249734 w 284904"/>
                <a:gd name="connsiteY16" fmla="*/ 55970 h 293243"/>
                <a:gd name="connsiteX17" fmla="*/ 234662 w 284904"/>
                <a:gd name="connsiteY17" fmla="*/ 45921 h 293243"/>
                <a:gd name="connsiteX18" fmla="*/ 199493 w 284904"/>
                <a:gd name="connsiteY18" fmla="*/ 35873 h 293243"/>
                <a:gd name="connsiteX19" fmla="*/ 184420 w 284904"/>
                <a:gd name="connsiteY19" fmla="*/ 30849 h 293243"/>
                <a:gd name="connsiteX20" fmla="*/ 169348 w 284904"/>
                <a:gd name="connsiteY20" fmla="*/ 20801 h 293243"/>
                <a:gd name="connsiteX21" fmla="*/ 139203 w 284904"/>
                <a:gd name="connsiteY21" fmla="*/ 5728 h 293243"/>
                <a:gd name="connsiteX22" fmla="*/ 149251 w 284904"/>
                <a:gd name="connsiteY22" fmla="*/ 60994 h 293243"/>
                <a:gd name="connsiteX23" fmla="*/ 159299 w 284904"/>
                <a:gd name="connsiteY23" fmla="*/ 76066 h 293243"/>
                <a:gd name="connsiteX24" fmla="*/ 164323 w 284904"/>
                <a:gd name="connsiteY24" fmla="*/ 91139 h 293243"/>
                <a:gd name="connsiteX25" fmla="*/ 179396 w 284904"/>
                <a:gd name="connsiteY25" fmla="*/ 131332 h 293243"/>
                <a:gd name="connsiteX26" fmla="*/ 174372 w 284904"/>
                <a:gd name="connsiteY26" fmla="*/ 156453 h 293243"/>
                <a:gd name="connsiteX27" fmla="*/ 164323 w 284904"/>
                <a:gd name="connsiteY27" fmla="*/ 166502 h 293243"/>
                <a:gd name="connsiteX28" fmla="*/ 144227 w 284904"/>
                <a:gd name="connsiteY28" fmla="*/ 191623 h 293243"/>
                <a:gd name="connsiteX29" fmla="*/ 139203 w 284904"/>
                <a:gd name="connsiteY29" fmla="*/ 206695 h 293243"/>
                <a:gd name="connsiteX30" fmla="*/ 114082 w 284904"/>
                <a:gd name="connsiteY30" fmla="*/ 221768 h 293243"/>
                <a:gd name="connsiteX31" fmla="*/ 99009 w 284904"/>
                <a:gd name="connsiteY31" fmla="*/ 221768 h 293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4904" h="293243">
                  <a:moveTo>
                    <a:pt x="99009" y="221768"/>
                  </a:moveTo>
                  <a:cubicBezTo>
                    <a:pt x="89798" y="222605"/>
                    <a:pt x="71749" y="222912"/>
                    <a:pt x="58816" y="226792"/>
                  </a:cubicBezTo>
                  <a:cubicBezTo>
                    <a:pt x="54279" y="228153"/>
                    <a:pt x="52829" y="234403"/>
                    <a:pt x="48767" y="236840"/>
                  </a:cubicBezTo>
                  <a:cubicBezTo>
                    <a:pt x="44226" y="239565"/>
                    <a:pt x="38719" y="240189"/>
                    <a:pt x="33695" y="241864"/>
                  </a:cubicBezTo>
                  <a:cubicBezTo>
                    <a:pt x="27078" y="248482"/>
                    <a:pt x="0" y="270112"/>
                    <a:pt x="28671" y="282058"/>
                  </a:cubicBezTo>
                  <a:cubicBezTo>
                    <a:pt x="45746" y="289173"/>
                    <a:pt x="65515" y="278709"/>
                    <a:pt x="83937" y="277034"/>
                  </a:cubicBezTo>
                  <a:cubicBezTo>
                    <a:pt x="88961" y="275359"/>
                    <a:pt x="93713" y="272009"/>
                    <a:pt x="99009" y="272009"/>
                  </a:cubicBezTo>
                  <a:cubicBezTo>
                    <a:pt x="119559" y="272009"/>
                    <a:pt x="134580" y="283143"/>
                    <a:pt x="154275" y="287082"/>
                  </a:cubicBezTo>
                  <a:lnTo>
                    <a:pt x="179396" y="292106"/>
                  </a:lnTo>
                  <a:cubicBezTo>
                    <a:pt x="201167" y="290431"/>
                    <a:pt x="223762" y="293243"/>
                    <a:pt x="244710" y="287082"/>
                  </a:cubicBezTo>
                  <a:cubicBezTo>
                    <a:pt x="253799" y="284409"/>
                    <a:pt x="264807" y="266985"/>
                    <a:pt x="264807" y="266985"/>
                  </a:cubicBezTo>
                  <a:cubicBezTo>
                    <a:pt x="276353" y="232346"/>
                    <a:pt x="267365" y="244329"/>
                    <a:pt x="284904" y="226792"/>
                  </a:cubicBezTo>
                  <a:cubicBezTo>
                    <a:pt x="283229" y="203346"/>
                    <a:pt x="283964" y="179601"/>
                    <a:pt x="279879" y="156453"/>
                  </a:cubicBezTo>
                  <a:cubicBezTo>
                    <a:pt x="278830" y="150507"/>
                    <a:pt x="272531" y="146782"/>
                    <a:pt x="269831" y="141381"/>
                  </a:cubicBezTo>
                  <a:cubicBezTo>
                    <a:pt x="267463" y="136644"/>
                    <a:pt x="266482" y="131332"/>
                    <a:pt x="264807" y="126308"/>
                  </a:cubicBezTo>
                  <a:cubicBezTo>
                    <a:pt x="263132" y="106211"/>
                    <a:pt x="264009" y="85737"/>
                    <a:pt x="259783" y="66018"/>
                  </a:cubicBezTo>
                  <a:cubicBezTo>
                    <a:pt x="258790" y="61386"/>
                    <a:pt x="253433" y="58929"/>
                    <a:pt x="249734" y="55970"/>
                  </a:cubicBezTo>
                  <a:cubicBezTo>
                    <a:pt x="245019" y="52198"/>
                    <a:pt x="240063" y="48621"/>
                    <a:pt x="234662" y="45921"/>
                  </a:cubicBezTo>
                  <a:cubicBezTo>
                    <a:pt x="226634" y="41907"/>
                    <a:pt x="207002" y="38018"/>
                    <a:pt x="199493" y="35873"/>
                  </a:cubicBezTo>
                  <a:cubicBezTo>
                    <a:pt x="194401" y="34418"/>
                    <a:pt x="189444" y="32524"/>
                    <a:pt x="184420" y="30849"/>
                  </a:cubicBezTo>
                  <a:cubicBezTo>
                    <a:pt x="179396" y="27500"/>
                    <a:pt x="174749" y="23501"/>
                    <a:pt x="169348" y="20801"/>
                  </a:cubicBezTo>
                  <a:cubicBezTo>
                    <a:pt x="127747" y="0"/>
                    <a:pt x="182395" y="34523"/>
                    <a:pt x="139203" y="5728"/>
                  </a:cubicBezTo>
                  <a:cubicBezTo>
                    <a:pt x="140935" y="19581"/>
                    <a:pt x="141507" y="45505"/>
                    <a:pt x="149251" y="60994"/>
                  </a:cubicBezTo>
                  <a:cubicBezTo>
                    <a:pt x="151951" y="66395"/>
                    <a:pt x="155950" y="71042"/>
                    <a:pt x="159299" y="76066"/>
                  </a:cubicBezTo>
                  <a:cubicBezTo>
                    <a:pt x="160974" y="81090"/>
                    <a:pt x="162463" y="86180"/>
                    <a:pt x="164323" y="91139"/>
                  </a:cubicBezTo>
                  <a:cubicBezTo>
                    <a:pt x="182350" y="139210"/>
                    <a:pt x="167990" y="97115"/>
                    <a:pt x="179396" y="131332"/>
                  </a:cubicBezTo>
                  <a:cubicBezTo>
                    <a:pt x="177721" y="139706"/>
                    <a:pt x="177736" y="148604"/>
                    <a:pt x="174372" y="156453"/>
                  </a:cubicBezTo>
                  <a:cubicBezTo>
                    <a:pt x="172506" y="160807"/>
                    <a:pt x="167282" y="162803"/>
                    <a:pt x="164323" y="166502"/>
                  </a:cubicBezTo>
                  <a:cubicBezTo>
                    <a:pt x="138966" y="198198"/>
                    <a:pt x="168493" y="167354"/>
                    <a:pt x="144227" y="191623"/>
                  </a:cubicBezTo>
                  <a:cubicBezTo>
                    <a:pt x="142552" y="196647"/>
                    <a:pt x="141928" y="202154"/>
                    <a:pt x="139203" y="206695"/>
                  </a:cubicBezTo>
                  <a:cubicBezTo>
                    <a:pt x="133633" y="215978"/>
                    <a:pt x="124454" y="220286"/>
                    <a:pt x="114082" y="221768"/>
                  </a:cubicBezTo>
                  <a:cubicBezTo>
                    <a:pt x="107450" y="222716"/>
                    <a:pt x="108220" y="220931"/>
                    <a:pt x="99009" y="221768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7400611" y="2872992"/>
              <a:ext cx="50272" cy="97841"/>
            </a:xfrm>
            <a:custGeom>
              <a:avLst/>
              <a:gdLst>
                <a:gd name="connsiteX0" fmla="*/ 25121 w 50272"/>
                <a:gd name="connsiteY0" fmla="*/ 837 h 97841"/>
                <a:gd name="connsiteX1" fmla="*/ 5024 w 50272"/>
                <a:gd name="connsiteY1" fmla="*/ 10885 h 97841"/>
                <a:gd name="connsiteX2" fmla="*/ 0 w 50272"/>
                <a:gd name="connsiteY2" fmla="*/ 25957 h 97841"/>
                <a:gd name="connsiteX3" fmla="*/ 10048 w 50272"/>
                <a:gd name="connsiteY3" fmla="*/ 96296 h 97841"/>
                <a:gd name="connsiteX4" fmla="*/ 45218 w 50272"/>
                <a:gd name="connsiteY4" fmla="*/ 91272 h 97841"/>
                <a:gd name="connsiteX5" fmla="*/ 40193 w 50272"/>
                <a:gd name="connsiteY5" fmla="*/ 76199 h 97841"/>
                <a:gd name="connsiteX6" fmla="*/ 50242 w 50272"/>
                <a:gd name="connsiteY6" fmla="*/ 36006 h 97841"/>
                <a:gd name="connsiteX7" fmla="*/ 45218 w 50272"/>
                <a:gd name="connsiteY7" fmla="*/ 5861 h 97841"/>
                <a:gd name="connsiteX8" fmla="*/ 25121 w 50272"/>
                <a:gd name="connsiteY8" fmla="*/ 837 h 9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72" h="97841">
                  <a:moveTo>
                    <a:pt x="25121" y="837"/>
                  </a:moveTo>
                  <a:cubicBezTo>
                    <a:pt x="18422" y="1674"/>
                    <a:pt x="10320" y="5589"/>
                    <a:pt x="5024" y="10885"/>
                  </a:cubicBezTo>
                  <a:cubicBezTo>
                    <a:pt x="1279" y="14630"/>
                    <a:pt x="0" y="20661"/>
                    <a:pt x="0" y="25957"/>
                  </a:cubicBezTo>
                  <a:cubicBezTo>
                    <a:pt x="0" y="69986"/>
                    <a:pt x="750" y="68402"/>
                    <a:pt x="10048" y="96296"/>
                  </a:cubicBezTo>
                  <a:cubicBezTo>
                    <a:pt x="21771" y="94621"/>
                    <a:pt x="35365" y="97841"/>
                    <a:pt x="45218" y="91272"/>
                  </a:cubicBezTo>
                  <a:cubicBezTo>
                    <a:pt x="49625" y="88334"/>
                    <a:pt x="39714" y="81473"/>
                    <a:pt x="40193" y="76199"/>
                  </a:cubicBezTo>
                  <a:cubicBezTo>
                    <a:pt x="41443" y="62446"/>
                    <a:pt x="50242" y="36006"/>
                    <a:pt x="50242" y="36006"/>
                  </a:cubicBezTo>
                  <a:cubicBezTo>
                    <a:pt x="48567" y="25958"/>
                    <a:pt x="50272" y="14706"/>
                    <a:pt x="45218" y="5861"/>
                  </a:cubicBezTo>
                  <a:cubicBezTo>
                    <a:pt x="42590" y="1263"/>
                    <a:pt x="31820" y="0"/>
                    <a:pt x="25121" y="83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7461863" y="2863780"/>
              <a:ext cx="104546" cy="81420"/>
            </a:xfrm>
            <a:custGeom>
              <a:avLst/>
              <a:gdLst>
                <a:gd name="connsiteX0" fmla="*/ 14111 w 104546"/>
                <a:gd name="connsiteY0" fmla="*/ 20097 h 81420"/>
                <a:gd name="connsiteX1" fmla="*/ 4062 w 104546"/>
                <a:gd name="connsiteY1" fmla="*/ 50242 h 81420"/>
                <a:gd name="connsiteX2" fmla="*/ 9086 w 104546"/>
                <a:gd name="connsiteY2" fmla="*/ 75363 h 81420"/>
                <a:gd name="connsiteX3" fmla="*/ 79425 w 104546"/>
                <a:gd name="connsiteY3" fmla="*/ 70339 h 81420"/>
                <a:gd name="connsiteX4" fmla="*/ 99522 w 104546"/>
                <a:gd name="connsiteY4" fmla="*/ 65315 h 81420"/>
                <a:gd name="connsiteX5" fmla="*/ 104546 w 104546"/>
                <a:gd name="connsiteY5" fmla="*/ 50242 h 81420"/>
                <a:gd name="connsiteX6" fmla="*/ 89473 w 104546"/>
                <a:gd name="connsiteY6" fmla="*/ 15073 h 81420"/>
                <a:gd name="connsiteX7" fmla="*/ 44256 w 104546"/>
                <a:gd name="connsiteY7" fmla="*/ 0 h 81420"/>
                <a:gd name="connsiteX8" fmla="*/ 4062 w 104546"/>
                <a:gd name="connsiteY8" fmla="*/ 10049 h 81420"/>
                <a:gd name="connsiteX9" fmla="*/ 14111 w 104546"/>
                <a:gd name="connsiteY9" fmla="*/ 20097 h 81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546" h="81420">
                  <a:moveTo>
                    <a:pt x="14111" y="20097"/>
                  </a:moveTo>
                  <a:cubicBezTo>
                    <a:pt x="14111" y="26796"/>
                    <a:pt x="5021" y="39694"/>
                    <a:pt x="4062" y="50242"/>
                  </a:cubicBezTo>
                  <a:cubicBezTo>
                    <a:pt x="3289" y="58746"/>
                    <a:pt x="835" y="73163"/>
                    <a:pt x="9086" y="75363"/>
                  </a:cubicBezTo>
                  <a:cubicBezTo>
                    <a:pt x="31798" y="81420"/>
                    <a:pt x="55979" y="72014"/>
                    <a:pt x="79425" y="70339"/>
                  </a:cubicBezTo>
                  <a:cubicBezTo>
                    <a:pt x="86124" y="68664"/>
                    <a:pt x="94130" y="69629"/>
                    <a:pt x="99522" y="65315"/>
                  </a:cubicBezTo>
                  <a:cubicBezTo>
                    <a:pt x="103658" y="62007"/>
                    <a:pt x="104546" y="55538"/>
                    <a:pt x="104546" y="50242"/>
                  </a:cubicBezTo>
                  <a:cubicBezTo>
                    <a:pt x="104546" y="38709"/>
                    <a:pt x="97679" y="23279"/>
                    <a:pt x="89473" y="15073"/>
                  </a:cubicBezTo>
                  <a:cubicBezTo>
                    <a:pt x="75342" y="942"/>
                    <a:pt x="64470" y="3369"/>
                    <a:pt x="44256" y="0"/>
                  </a:cubicBezTo>
                  <a:cubicBezTo>
                    <a:pt x="38848" y="1082"/>
                    <a:pt x="11789" y="5413"/>
                    <a:pt x="4062" y="10049"/>
                  </a:cubicBezTo>
                  <a:cubicBezTo>
                    <a:pt x="0" y="12486"/>
                    <a:pt x="14111" y="13398"/>
                    <a:pt x="14111" y="2009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Выноска 1 9"/>
          <p:cNvSpPr/>
          <p:nvPr/>
        </p:nvSpPr>
        <p:spPr>
          <a:xfrm>
            <a:off x="7786710" y="2285992"/>
            <a:ext cx="1000132" cy="285752"/>
          </a:xfrm>
          <a:prstGeom prst="borderCallout1">
            <a:avLst>
              <a:gd name="adj1" fmla="val 101867"/>
              <a:gd name="adj2" fmla="val 21220"/>
              <a:gd name="adj3" fmla="val 163489"/>
              <a:gd name="adj4" fmla="val -18081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Япония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32" grpId="0" animBg="1"/>
      <p:bldP spid="33" grpId="0" animBg="1"/>
      <p:bldP spid="11" grpId="0" animBg="1"/>
      <p:bldP spid="13" grpId="0" animBg="1"/>
      <p:bldP spid="15" grpId="0" animBg="1"/>
      <p:bldP spid="38" grpId="0" animBg="1"/>
      <p:bldP spid="16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57158" y="357166"/>
            <a:ext cx="8429684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40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Слаборазвитые страны </a:t>
            </a:r>
            <a:endParaRPr lang="ru-RU" sz="40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4856544" y="3542428"/>
            <a:ext cx="406383" cy="392410"/>
          </a:xfrm>
          <a:custGeom>
            <a:avLst/>
            <a:gdLst>
              <a:gd name="connsiteX0" fmla="*/ 167792 w 406383"/>
              <a:gd name="connsiteY0" fmla="*/ 13032 h 392410"/>
              <a:gd name="connsiteX1" fmla="*/ 109426 w 406383"/>
              <a:gd name="connsiteY1" fmla="*/ 13032 h 392410"/>
              <a:gd name="connsiteX2" fmla="*/ 104562 w 406383"/>
              <a:gd name="connsiteY2" fmla="*/ 32487 h 392410"/>
              <a:gd name="connsiteX3" fmla="*/ 94835 w 406383"/>
              <a:gd name="connsiteY3" fmla="*/ 47078 h 392410"/>
              <a:gd name="connsiteX4" fmla="*/ 75379 w 406383"/>
              <a:gd name="connsiteY4" fmla="*/ 115172 h 392410"/>
              <a:gd name="connsiteX5" fmla="*/ 65652 w 406383"/>
              <a:gd name="connsiteY5" fmla="*/ 134627 h 392410"/>
              <a:gd name="connsiteX6" fmla="*/ 41333 w 406383"/>
              <a:gd name="connsiteY6" fmla="*/ 163810 h 392410"/>
              <a:gd name="connsiteX7" fmla="*/ 31605 w 406383"/>
              <a:gd name="connsiteY7" fmla="*/ 192993 h 392410"/>
              <a:gd name="connsiteX8" fmla="*/ 26741 w 406383"/>
              <a:gd name="connsiteY8" fmla="*/ 207585 h 392410"/>
              <a:gd name="connsiteX9" fmla="*/ 12150 w 406383"/>
              <a:gd name="connsiteY9" fmla="*/ 212449 h 392410"/>
              <a:gd name="connsiteX10" fmla="*/ 12150 w 406383"/>
              <a:gd name="connsiteY10" fmla="*/ 261087 h 392410"/>
              <a:gd name="connsiteX11" fmla="*/ 31605 w 406383"/>
              <a:gd name="connsiteY11" fmla="*/ 265951 h 392410"/>
              <a:gd name="connsiteX12" fmla="*/ 46196 w 406383"/>
              <a:gd name="connsiteY12" fmla="*/ 270815 h 392410"/>
              <a:gd name="connsiteX13" fmla="*/ 60788 w 406383"/>
              <a:gd name="connsiteY13" fmla="*/ 299998 h 392410"/>
              <a:gd name="connsiteX14" fmla="*/ 65652 w 406383"/>
              <a:gd name="connsiteY14" fmla="*/ 314589 h 392410"/>
              <a:gd name="connsiteX15" fmla="*/ 99699 w 406383"/>
              <a:gd name="connsiteY15" fmla="*/ 353500 h 392410"/>
              <a:gd name="connsiteX16" fmla="*/ 109426 w 406383"/>
              <a:gd name="connsiteY16" fmla="*/ 368091 h 392410"/>
              <a:gd name="connsiteX17" fmla="*/ 153201 w 406383"/>
              <a:gd name="connsiteY17" fmla="*/ 392410 h 392410"/>
              <a:gd name="connsiteX18" fmla="*/ 187247 w 406383"/>
              <a:gd name="connsiteY18" fmla="*/ 387546 h 392410"/>
              <a:gd name="connsiteX19" fmla="*/ 201839 w 406383"/>
              <a:gd name="connsiteY19" fmla="*/ 382683 h 392410"/>
              <a:gd name="connsiteX20" fmla="*/ 216430 w 406383"/>
              <a:gd name="connsiteY20" fmla="*/ 387546 h 392410"/>
              <a:gd name="connsiteX21" fmla="*/ 318571 w 406383"/>
              <a:gd name="connsiteY21" fmla="*/ 382683 h 392410"/>
              <a:gd name="connsiteX22" fmla="*/ 328299 w 406383"/>
              <a:gd name="connsiteY22" fmla="*/ 368091 h 392410"/>
              <a:gd name="connsiteX23" fmla="*/ 357482 w 406383"/>
              <a:gd name="connsiteY23" fmla="*/ 358363 h 392410"/>
              <a:gd name="connsiteX24" fmla="*/ 386665 w 406383"/>
              <a:gd name="connsiteY24" fmla="*/ 338908 h 392410"/>
              <a:gd name="connsiteX25" fmla="*/ 391528 w 406383"/>
              <a:gd name="connsiteY25" fmla="*/ 319453 h 392410"/>
              <a:gd name="connsiteX26" fmla="*/ 401256 w 406383"/>
              <a:gd name="connsiteY26" fmla="*/ 304861 h 392410"/>
              <a:gd name="connsiteX27" fmla="*/ 406120 w 406383"/>
              <a:gd name="connsiteY27" fmla="*/ 280542 h 392410"/>
              <a:gd name="connsiteX28" fmla="*/ 401256 w 406383"/>
              <a:gd name="connsiteY28" fmla="*/ 246495 h 392410"/>
              <a:gd name="connsiteX29" fmla="*/ 386665 w 406383"/>
              <a:gd name="connsiteY29" fmla="*/ 241632 h 392410"/>
              <a:gd name="connsiteX30" fmla="*/ 357482 w 406383"/>
              <a:gd name="connsiteY30" fmla="*/ 222176 h 392410"/>
              <a:gd name="connsiteX31" fmla="*/ 338026 w 406383"/>
              <a:gd name="connsiteY31" fmla="*/ 212449 h 392410"/>
              <a:gd name="connsiteX32" fmla="*/ 308843 w 406383"/>
              <a:gd name="connsiteY32" fmla="*/ 202721 h 392410"/>
              <a:gd name="connsiteX33" fmla="*/ 299116 w 406383"/>
              <a:gd name="connsiteY33" fmla="*/ 188129 h 392410"/>
              <a:gd name="connsiteX34" fmla="*/ 284524 w 406383"/>
              <a:gd name="connsiteY34" fmla="*/ 178402 h 392410"/>
              <a:gd name="connsiteX35" fmla="*/ 279660 w 406383"/>
              <a:gd name="connsiteY35" fmla="*/ 154083 h 392410"/>
              <a:gd name="connsiteX36" fmla="*/ 269933 w 406383"/>
              <a:gd name="connsiteY36" fmla="*/ 124900 h 392410"/>
              <a:gd name="connsiteX37" fmla="*/ 265069 w 406383"/>
              <a:gd name="connsiteY37" fmla="*/ 95717 h 392410"/>
              <a:gd name="connsiteX38" fmla="*/ 240750 w 406383"/>
              <a:gd name="connsiteY38" fmla="*/ 71398 h 392410"/>
              <a:gd name="connsiteX39" fmla="*/ 231022 w 406383"/>
              <a:gd name="connsiteY39" fmla="*/ 56806 h 392410"/>
              <a:gd name="connsiteX40" fmla="*/ 216430 w 406383"/>
              <a:gd name="connsiteY40" fmla="*/ 51942 h 392410"/>
              <a:gd name="connsiteX41" fmla="*/ 187247 w 406383"/>
              <a:gd name="connsiteY41" fmla="*/ 32487 h 392410"/>
              <a:gd name="connsiteX42" fmla="*/ 172656 w 406383"/>
              <a:gd name="connsiteY42" fmla="*/ 22759 h 392410"/>
              <a:gd name="connsiteX43" fmla="*/ 158065 w 406383"/>
              <a:gd name="connsiteY43" fmla="*/ 8168 h 392410"/>
              <a:gd name="connsiteX44" fmla="*/ 167792 w 406383"/>
              <a:gd name="connsiteY44" fmla="*/ 13032 h 39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06383" h="392410">
                <a:moveTo>
                  <a:pt x="167792" y="13032"/>
                </a:moveTo>
                <a:cubicBezTo>
                  <a:pt x="159686" y="13843"/>
                  <a:pt x="135491" y="0"/>
                  <a:pt x="109426" y="13032"/>
                </a:cubicBezTo>
                <a:cubicBezTo>
                  <a:pt x="103447" y="16021"/>
                  <a:pt x="107195" y="26343"/>
                  <a:pt x="104562" y="32487"/>
                </a:cubicBezTo>
                <a:cubicBezTo>
                  <a:pt x="102259" y="37860"/>
                  <a:pt x="98077" y="42214"/>
                  <a:pt x="94835" y="47078"/>
                </a:cubicBezTo>
                <a:cubicBezTo>
                  <a:pt x="91717" y="59548"/>
                  <a:pt x="82358" y="101214"/>
                  <a:pt x="75379" y="115172"/>
                </a:cubicBezTo>
                <a:cubicBezTo>
                  <a:pt x="72137" y="121657"/>
                  <a:pt x="69866" y="128727"/>
                  <a:pt x="65652" y="134627"/>
                </a:cubicBezTo>
                <a:cubicBezTo>
                  <a:pt x="52176" y="153494"/>
                  <a:pt x="50415" y="143375"/>
                  <a:pt x="41333" y="163810"/>
                </a:cubicBezTo>
                <a:cubicBezTo>
                  <a:pt x="37169" y="173180"/>
                  <a:pt x="34848" y="183265"/>
                  <a:pt x="31605" y="192993"/>
                </a:cubicBezTo>
                <a:cubicBezTo>
                  <a:pt x="29984" y="197857"/>
                  <a:pt x="31605" y="205964"/>
                  <a:pt x="26741" y="207585"/>
                </a:cubicBezTo>
                <a:lnTo>
                  <a:pt x="12150" y="212449"/>
                </a:lnTo>
                <a:cubicBezTo>
                  <a:pt x="6595" y="229114"/>
                  <a:pt x="0" y="241647"/>
                  <a:pt x="12150" y="261087"/>
                </a:cubicBezTo>
                <a:cubicBezTo>
                  <a:pt x="15693" y="266756"/>
                  <a:pt x="25178" y="264114"/>
                  <a:pt x="31605" y="265951"/>
                </a:cubicBezTo>
                <a:cubicBezTo>
                  <a:pt x="36535" y="267360"/>
                  <a:pt x="41332" y="269194"/>
                  <a:pt x="46196" y="270815"/>
                </a:cubicBezTo>
                <a:cubicBezTo>
                  <a:pt x="58421" y="307489"/>
                  <a:pt x="41930" y="262284"/>
                  <a:pt x="60788" y="299998"/>
                </a:cubicBezTo>
                <a:cubicBezTo>
                  <a:pt x="63081" y="304584"/>
                  <a:pt x="63162" y="310107"/>
                  <a:pt x="65652" y="314589"/>
                </a:cubicBezTo>
                <a:cubicBezTo>
                  <a:pt x="82342" y="344631"/>
                  <a:pt x="78383" y="339290"/>
                  <a:pt x="99699" y="353500"/>
                </a:cubicBezTo>
                <a:cubicBezTo>
                  <a:pt x="102941" y="358364"/>
                  <a:pt x="105027" y="364242"/>
                  <a:pt x="109426" y="368091"/>
                </a:cubicBezTo>
                <a:cubicBezTo>
                  <a:pt x="130010" y="386101"/>
                  <a:pt x="133160" y="385730"/>
                  <a:pt x="153201" y="392410"/>
                </a:cubicBezTo>
                <a:cubicBezTo>
                  <a:pt x="164550" y="390789"/>
                  <a:pt x="176006" y="389794"/>
                  <a:pt x="187247" y="387546"/>
                </a:cubicBezTo>
                <a:cubicBezTo>
                  <a:pt x="192274" y="386541"/>
                  <a:pt x="196712" y="382683"/>
                  <a:pt x="201839" y="382683"/>
                </a:cubicBezTo>
                <a:cubicBezTo>
                  <a:pt x="206966" y="382683"/>
                  <a:pt x="211566" y="385925"/>
                  <a:pt x="216430" y="387546"/>
                </a:cubicBezTo>
                <a:cubicBezTo>
                  <a:pt x="250477" y="385925"/>
                  <a:pt x="284989" y="388523"/>
                  <a:pt x="318571" y="382683"/>
                </a:cubicBezTo>
                <a:cubicBezTo>
                  <a:pt x="324330" y="381681"/>
                  <a:pt x="323342" y="371189"/>
                  <a:pt x="328299" y="368091"/>
                </a:cubicBezTo>
                <a:cubicBezTo>
                  <a:pt x="336994" y="362656"/>
                  <a:pt x="348950" y="364051"/>
                  <a:pt x="357482" y="358363"/>
                </a:cubicBezTo>
                <a:lnTo>
                  <a:pt x="386665" y="338908"/>
                </a:lnTo>
                <a:cubicBezTo>
                  <a:pt x="388286" y="332423"/>
                  <a:pt x="388895" y="325597"/>
                  <a:pt x="391528" y="319453"/>
                </a:cubicBezTo>
                <a:cubicBezTo>
                  <a:pt x="393831" y="314080"/>
                  <a:pt x="399203" y="310335"/>
                  <a:pt x="401256" y="304861"/>
                </a:cubicBezTo>
                <a:cubicBezTo>
                  <a:pt x="404159" y="297121"/>
                  <a:pt x="404499" y="288648"/>
                  <a:pt x="406120" y="280542"/>
                </a:cubicBezTo>
                <a:cubicBezTo>
                  <a:pt x="404499" y="269193"/>
                  <a:pt x="406383" y="256749"/>
                  <a:pt x="401256" y="246495"/>
                </a:cubicBezTo>
                <a:cubicBezTo>
                  <a:pt x="398963" y="241910"/>
                  <a:pt x="391147" y="244122"/>
                  <a:pt x="386665" y="241632"/>
                </a:cubicBezTo>
                <a:cubicBezTo>
                  <a:pt x="376445" y="235954"/>
                  <a:pt x="367939" y="227404"/>
                  <a:pt x="357482" y="222176"/>
                </a:cubicBezTo>
                <a:cubicBezTo>
                  <a:pt x="350997" y="218934"/>
                  <a:pt x="344758" y="215142"/>
                  <a:pt x="338026" y="212449"/>
                </a:cubicBezTo>
                <a:cubicBezTo>
                  <a:pt x="328505" y="208641"/>
                  <a:pt x="308843" y="202721"/>
                  <a:pt x="308843" y="202721"/>
                </a:cubicBezTo>
                <a:cubicBezTo>
                  <a:pt x="305601" y="197857"/>
                  <a:pt x="303249" y="192262"/>
                  <a:pt x="299116" y="188129"/>
                </a:cubicBezTo>
                <a:cubicBezTo>
                  <a:pt x="294983" y="183996"/>
                  <a:pt x="287424" y="183477"/>
                  <a:pt x="284524" y="178402"/>
                </a:cubicBezTo>
                <a:cubicBezTo>
                  <a:pt x="280422" y="171224"/>
                  <a:pt x="281835" y="162059"/>
                  <a:pt x="279660" y="154083"/>
                </a:cubicBezTo>
                <a:cubicBezTo>
                  <a:pt x="276962" y="144190"/>
                  <a:pt x="271619" y="135014"/>
                  <a:pt x="269933" y="124900"/>
                </a:cubicBezTo>
                <a:cubicBezTo>
                  <a:pt x="268312" y="115172"/>
                  <a:pt x="268188" y="105073"/>
                  <a:pt x="265069" y="95717"/>
                </a:cubicBezTo>
                <a:cubicBezTo>
                  <a:pt x="260436" y="81820"/>
                  <a:pt x="251868" y="78810"/>
                  <a:pt x="240750" y="71398"/>
                </a:cubicBezTo>
                <a:cubicBezTo>
                  <a:pt x="237507" y="66534"/>
                  <a:pt x="235587" y="60458"/>
                  <a:pt x="231022" y="56806"/>
                </a:cubicBezTo>
                <a:cubicBezTo>
                  <a:pt x="227018" y="53603"/>
                  <a:pt x="220912" y="54432"/>
                  <a:pt x="216430" y="51942"/>
                </a:cubicBezTo>
                <a:cubicBezTo>
                  <a:pt x="206210" y="46264"/>
                  <a:pt x="196975" y="38972"/>
                  <a:pt x="187247" y="32487"/>
                </a:cubicBezTo>
                <a:cubicBezTo>
                  <a:pt x="182383" y="29244"/>
                  <a:pt x="176789" y="26892"/>
                  <a:pt x="172656" y="22759"/>
                </a:cubicBezTo>
                <a:cubicBezTo>
                  <a:pt x="167792" y="17895"/>
                  <a:pt x="164810" y="9517"/>
                  <a:pt x="158065" y="8168"/>
                </a:cubicBezTo>
                <a:cubicBezTo>
                  <a:pt x="153568" y="7269"/>
                  <a:pt x="175898" y="12221"/>
                  <a:pt x="167792" y="13032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5558615" y="2704289"/>
            <a:ext cx="278342" cy="330796"/>
          </a:xfrm>
          <a:custGeom>
            <a:avLst/>
            <a:gdLst>
              <a:gd name="connsiteX0" fmla="*/ 98019 w 278342"/>
              <a:gd name="connsiteY0" fmla="*/ 321013 h 330796"/>
              <a:gd name="connsiteX1" fmla="*/ 54245 w 278342"/>
              <a:gd name="connsiteY1" fmla="*/ 321013 h 330796"/>
              <a:gd name="connsiteX2" fmla="*/ 39653 w 278342"/>
              <a:gd name="connsiteY2" fmla="*/ 306422 h 330796"/>
              <a:gd name="connsiteX3" fmla="*/ 34789 w 278342"/>
              <a:gd name="connsiteY3" fmla="*/ 291830 h 330796"/>
              <a:gd name="connsiteX4" fmla="*/ 34789 w 278342"/>
              <a:gd name="connsiteY4" fmla="*/ 257783 h 330796"/>
              <a:gd name="connsiteX5" fmla="*/ 10470 w 278342"/>
              <a:gd name="connsiteY5" fmla="*/ 214009 h 330796"/>
              <a:gd name="connsiteX6" fmla="*/ 10470 w 278342"/>
              <a:gd name="connsiteY6" fmla="*/ 131324 h 330796"/>
              <a:gd name="connsiteX7" fmla="*/ 25062 w 278342"/>
              <a:gd name="connsiteY7" fmla="*/ 126460 h 330796"/>
              <a:gd name="connsiteX8" fmla="*/ 44517 w 278342"/>
              <a:gd name="connsiteY8" fmla="*/ 121596 h 330796"/>
              <a:gd name="connsiteX9" fmla="*/ 63972 w 278342"/>
              <a:gd name="connsiteY9" fmla="*/ 87549 h 330796"/>
              <a:gd name="connsiteX10" fmla="*/ 68836 w 278342"/>
              <a:gd name="connsiteY10" fmla="*/ 72958 h 330796"/>
              <a:gd name="connsiteX11" fmla="*/ 78564 w 278342"/>
              <a:gd name="connsiteY11" fmla="*/ 58366 h 330796"/>
              <a:gd name="connsiteX12" fmla="*/ 122338 w 278342"/>
              <a:gd name="connsiteY12" fmla="*/ 34047 h 330796"/>
              <a:gd name="connsiteX13" fmla="*/ 224479 w 278342"/>
              <a:gd name="connsiteY13" fmla="*/ 29183 h 330796"/>
              <a:gd name="connsiteX14" fmla="*/ 263389 w 278342"/>
              <a:gd name="connsiteY14" fmla="*/ 24320 h 330796"/>
              <a:gd name="connsiteX15" fmla="*/ 268253 w 278342"/>
              <a:gd name="connsiteY15" fmla="*/ 43775 h 330796"/>
              <a:gd name="connsiteX16" fmla="*/ 273117 w 278342"/>
              <a:gd name="connsiteY16" fmla="*/ 68094 h 330796"/>
              <a:gd name="connsiteX17" fmla="*/ 277981 w 278342"/>
              <a:gd name="connsiteY17" fmla="*/ 82685 h 330796"/>
              <a:gd name="connsiteX18" fmla="*/ 273117 w 278342"/>
              <a:gd name="connsiteY18" fmla="*/ 141051 h 330796"/>
              <a:gd name="connsiteX19" fmla="*/ 253662 w 278342"/>
              <a:gd name="connsiteY19" fmla="*/ 170234 h 330796"/>
              <a:gd name="connsiteX20" fmla="*/ 243934 w 278342"/>
              <a:gd name="connsiteY20" fmla="*/ 184826 h 330796"/>
              <a:gd name="connsiteX21" fmla="*/ 234206 w 278342"/>
              <a:gd name="connsiteY21" fmla="*/ 214009 h 330796"/>
              <a:gd name="connsiteX22" fmla="*/ 205023 w 278342"/>
              <a:gd name="connsiteY22" fmla="*/ 257783 h 330796"/>
              <a:gd name="connsiteX23" fmla="*/ 195296 w 278342"/>
              <a:gd name="connsiteY23" fmla="*/ 272375 h 330796"/>
              <a:gd name="connsiteX24" fmla="*/ 190432 w 278342"/>
              <a:gd name="connsiteY24" fmla="*/ 286966 h 330796"/>
              <a:gd name="connsiteX25" fmla="*/ 175840 w 278342"/>
              <a:gd name="connsiteY25" fmla="*/ 296694 h 330796"/>
              <a:gd name="connsiteX26" fmla="*/ 146657 w 278342"/>
              <a:gd name="connsiteY26" fmla="*/ 306422 h 330796"/>
              <a:gd name="connsiteX27" fmla="*/ 107747 w 278342"/>
              <a:gd name="connsiteY27" fmla="*/ 316149 h 330796"/>
              <a:gd name="connsiteX28" fmla="*/ 98019 w 278342"/>
              <a:gd name="connsiteY28" fmla="*/ 321013 h 33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8342" h="330796">
                <a:moveTo>
                  <a:pt x="98019" y="321013"/>
                </a:moveTo>
                <a:cubicBezTo>
                  <a:pt x="89102" y="321824"/>
                  <a:pt x="76257" y="330796"/>
                  <a:pt x="54245" y="321013"/>
                </a:cubicBezTo>
                <a:cubicBezTo>
                  <a:pt x="47959" y="318219"/>
                  <a:pt x="44517" y="311286"/>
                  <a:pt x="39653" y="306422"/>
                </a:cubicBezTo>
                <a:cubicBezTo>
                  <a:pt x="38032" y="301558"/>
                  <a:pt x="34789" y="296957"/>
                  <a:pt x="34789" y="291830"/>
                </a:cubicBezTo>
                <a:cubicBezTo>
                  <a:pt x="34789" y="266308"/>
                  <a:pt x="49995" y="288196"/>
                  <a:pt x="34789" y="257783"/>
                </a:cubicBezTo>
                <a:cubicBezTo>
                  <a:pt x="1338" y="190879"/>
                  <a:pt x="23922" y="254362"/>
                  <a:pt x="10470" y="214009"/>
                </a:cubicBezTo>
                <a:cubicBezTo>
                  <a:pt x="6443" y="185823"/>
                  <a:pt x="0" y="160115"/>
                  <a:pt x="10470" y="131324"/>
                </a:cubicBezTo>
                <a:cubicBezTo>
                  <a:pt x="12222" y="126506"/>
                  <a:pt x="20132" y="127869"/>
                  <a:pt x="25062" y="126460"/>
                </a:cubicBezTo>
                <a:cubicBezTo>
                  <a:pt x="31489" y="124624"/>
                  <a:pt x="38032" y="123217"/>
                  <a:pt x="44517" y="121596"/>
                </a:cubicBezTo>
                <a:cubicBezTo>
                  <a:pt x="54290" y="106938"/>
                  <a:pt x="56565" y="104834"/>
                  <a:pt x="63972" y="87549"/>
                </a:cubicBezTo>
                <a:cubicBezTo>
                  <a:pt x="65991" y="82837"/>
                  <a:pt x="66543" y="77544"/>
                  <a:pt x="68836" y="72958"/>
                </a:cubicBezTo>
                <a:cubicBezTo>
                  <a:pt x="71450" y="67729"/>
                  <a:pt x="74165" y="62215"/>
                  <a:pt x="78564" y="58366"/>
                </a:cubicBezTo>
                <a:cubicBezTo>
                  <a:pt x="84714" y="52985"/>
                  <a:pt x="108627" y="35190"/>
                  <a:pt x="122338" y="34047"/>
                </a:cubicBezTo>
                <a:cubicBezTo>
                  <a:pt x="156306" y="31216"/>
                  <a:pt x="190432" y="30804"/>
                  <a:pt x="224479" y="29183"/>
                </a:cubicBezTo>
                <a:cubicBezTo>
                  <a:pt x="258526" y="6485"/>
                  <a:pt x="247177" y="0"/>
                  <a:pt x="263389" y="24320"/>
                </a:cubicBezTo>
                <a:cubicBezTo>
                  <a:pt x="265010" y="30805"/>
                  <a:pt x="266803" y="37250"/>
                  <a:pt x="268253" y="43775"/>
                </a:cubicBezTo>
                <a:cubicBezTo>
                  <a:pt x="270046" y="51845"/>
                  <a:pt x="271112" y="60074"/>
                  <a:pt x="273117" y="68094"/>
                </a:cubicBezTo>
                <a:cubicBezTo>
                  <a:pt x="274360" y="73068"/>
                  <a:pt x="276360" y="77821"/>
                  <a:pt x="277981" y="82685"/>
                </a:cubicBezTo>
                <a:cubicBezTo>
                  <a:pt x="276360" y="102140"/>
                  <a:pt x="278342" y="122240"/>
                  <a:pt x="273117" y="141051"/>
                </a:cubicBezTo>
                <a:cubicBezTo>
                  <a:pt x="269988" y="152316"/>
                  <a:pt x="260147" y="160506"/>
                  <a:pt x="253662" y="170234"/>
                </a:cubicBezTo>
                <a:cubicBezTo>
                  <a:pt x="250419" y="175098"/>
                  <a:pt x="245783" y="179280"/>
                  <a:pt x="243934" y="184826"/>
                </a:cubicBezTo>
                <a:cubicBezTo>
                  <a:pt x="240691" y="194554"/>
                  <a:pt x="239894" y="205477"/>
                  <a:pt x="234206" y="214009"/>
                </a:cubicBezTo>
                <a:lnTo>
                  <a:pt x="205023" y="257783"/>
                </a:lnTo>
                <a:cubicBezTo>
                  <a:pt x="201780" y="262647"/>
                  <a:pt x="197145" y="266829"/>
                  <a:pt x="195296" y="272375"/>
                </a:cubicBezTo>
                <a:cubicBezTo>
                  <a:pt x="193675" y="277239"/>
                  <a:pt x="193635" y="282963"/>
                  <a:pt x="190432" y="286966"/>
                </a:cubicBezTo>
                <a:cubicBezTo>
                  <a:pt x="186780" y="291531"/>
                  <a:pt x="181182" y="294320"/>
                  <a:pt x="175840" y="296694"/>
                </a:cubicBezTo>
                <a:cubicBezTo>
                  <a:pt x="166470" y="300859"/>
                  <a:pt x="156712" y="304411"/>
                  <a:pt x="146657" y="306422"/>
                </a:cubicBezTo>
                <a:cubicBezTo>
                  <a:pt x="137404" y="308272"/>
                  <a:pt x="117720" y="311162"/>
                  <a:pt x="107747" y="316149"/>
                </a:cubicBezTo>
                <a:cubicBezTo>
                  <a:pt x="105696" y="317174"/>
                  <a:pt x="106936" y="320202"/>
                  <a:pt x="98019" y="321013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110939" y="2955279"/>
            <a:ext cx="235160" cy="172164"/>
          </a:xfrm>
          <a:custGeom>
            <a:avLst/>
            <a:gdLst>
              <a:gd name="connsiteX0" fmla="*/ 80716 w 235160"/>
              <a:gd name="connsiteY0" fmla="*/ 35976 h 172164"/>
              <a:gd name="connsiteX1" fmla="*/ 12623 w 235160"/>
              <a:gd name="connsiteY1" fmla="*/ 31112 h 172164"/>
              <a:gd name="connsiteX2" fmla="*/ 17487 w 235160"/>
              <a:gd name="connsiteY2" fmla="*/ 99206 h 172164"/>
              <a:gd name="connsiteX3" fmla="*/ 32078 w 235160"/>
              <a:gd name="connsiteY3" fmla="*/ 113798 h 172164"/>
              <a:gd name="connsiteX4" fmla="*/ 51533 w 235160"/>
              <a:gd name="connsiteY4" fmla="*/ 118661 h 172164"/>
              <a:gd name="connsiteX5" fmla="*/ 80716 w 235160"/>
              <a:gd name="connsiteY5" fmla="*/ 128389 h 172164"/>
              <a:gd name="connsiteX6" fmla="*/ 95308 w 235160"/>
              <a:gd name="connsiteY6" fmla="*/ 133253 h 172164"/>
              <a:gd name="connsiteX7" fmla="*/ 153674 w 235160"/>
              <a:gd name="connsiteY7" fmla="*/ 147844 h 172164"/>
              <a:gd name="connsiteX8" fmla="*/ 182857 w 235160"/>
              <a:gd name="connsiteY8" fmla="*/ 167300 h 172164"/>
              <a:gd name="connsiteX9" fmla="*/ 207176 w 235160"/>
              <a:gd name="connsiteY9" fmla="*/ 172164 h 172164"/>
              <a:gd name="connsiteX10" fmla="*/ 226631 w 235160"/>
              <a:gd name="connsiteY10" fmla="*/ 167300 h 172164"/>
              <a:gd name="connsiteX11" fmla="*/ 226631 w 235160"/>
              <a:gd name="connsiteY11" fmla="*/ 128389 h 172164"/>
              <a:gd name="connsiteX12" fmla="*/ 197448 w 235160"/>
              <a:gd name="connsiteY12" fmla="*/ 118661 h 172164"/>
              <a:gd name="connsiteX13" fmla="*/ 182857 w 235160"/>
              <a:gd name="connsiteY13" fmla="*/ 113798 h 172164"/>
              <a:gd name="connsiteX14" fmla="*/ 143946 w 235160"/>
              <a:gd name="connsiteY14" fmla="*/ 104070 h 172164"/>
              <a:gd name="connsiteX15" fmla="*/ 129355 w 235160"/>
              <a:gd name="connsiteY15" fmla="*/ 99206 h 172164"/>
              <a:gd name="connsiteX16" fmla="*/ 109899 w 235160"/>
              <a:gd name="connsiteY16" fmla="*/ 55432 h 172164"/>
              <a:gd name="connsiteX17" fmla="*/ 80716 w 235160"/>
              <a:gd name="connsiteY17" fmla="*/ 35976 h 172164"/>
              <a:gd name="connsiteX18" fmla="*/ 80716 w 235160"/>
              <a:gd name="connsiteY18" fmla="*/ 35976 h 17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5160" h="172164">
                <a:moveTo>
                  <a:pt x="80716" y="35976"/>
                </a:moveTo>
                <a:cubicBezTo>
                  <a:pt x="69367" y="35165"/>
                  <a:pt x="33365" y="0"/>
                  <a:pt x="12623" y="31112"/>
                </a:cubicBezTo>
                <a:cubicBezTo>
                  <a:pt x="0" y="50046"/>
                  <a:pt x="12275" y="77055"/>
                  <a:pt x="17487" y="99206"/>
                </a:cubicBezTo>
                <a:cubicBezTo>
                  <a:pt x="19062" y="105902"/>
                  <a:pt x="26106" y="110385"/>
                  <a:pt x="32078" y="113798"/>
                </a:cubicBezTo>
                <a:cubicBezTo>
                  <a:pt x="37882" y="117114"/>
                  <a:pt x="45130" y="116740"/>
                  <a:pt x="51533" y="118661"/>
                </a:cubicBezTo>
                <a:cubicBezTo>
                  <a:pt x="61354" y="121607"/>
                  <a:pt x="70988" y="125146"/>
                  <a:pt x="80716" y="128389"/>
                </a:cubicBezTo>
                <a:lnTo>
                  <a:pt x="95308" y="133253"/>
                </a:lnTo>
                <a:cubicBezTo>
                  <a:pt x="135275" y="159900"/>
                  <a:pt x="71035" y="120298"/>
                  <a:pt x="153674" y="147844"/>
                </a:cubicBezTo>
                <a:cubicBezTo>
                  <a:pt x="164765" y="151541"/>
                  <a:pt x="171393" y="165007"/>
                  <a:pt x="182857" y="167300"/>
                </a:cubicBezTo>
                <a:lnTo>
                  <a:pt x="207176" y="172164"/>
                </a:lnTo>
                <a:cubicBezTo>
                  <a:pt x="213661" y="170543"/>
                  <a:pt x="221411" y="171476"/>
                  <a:pt x="226631" y="167300"/>
                </a:cubicBezTo>
                <a:cubicBezTo>
                  <a:pt x="235160" y="160477"/>
                  <a:pt x="230806" y="132564"/>
                  <a:pt x="226631" y="128389"/>
                </a:cubicBezTo>
                <a:cubicBezTo>
                  <a:pt x="219380" y="121138"/>
                  <a:pt x="207176" y="121903"/>
                  <a:pt x="197448" y="118661"/>
                </a:cubicBezTo>
                <a:cubicBezTo>
                  <a:pt x="192584" y="117040"/>
                  <a:pt x="187831" y="115041"/>
                  <a:pt x="182857" y="113798"/>
                </a:cubicBezTo>
                <a:cubicBezTo>
                  <a:pt x="169887" y="110555"/>
                  <a:pt x="156629" y="108298"/>
                  <a:pt x="143946" y="104070"/>
                </a:cubicBezTo>
                <a:lnTo>
                  <a:pt x="129355" y="99206"/>
                </a:lnTo>
                <a:cubicBezTo>
                  <a:pt x="122284" y="77994"/>
                  <a:pt x="122747" y="70849"/>
                  <a:pt x="109899" y="55432"/>
                </a:cubicBezTo>
                <a:cubicBezTo>
                  <a:pt x="100561" y="44227"/>
                  <a:pt x="95216" y="37789"/>
                  <a:pt x="80716" y="35976"/>
                </a:cubicBezTo>
                <a:lnTo>
                  <a:pt x="80716" y="35976"/>
                </a:ln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964021" y="3228522"/>
            <a:ext cx="431894" cy="425835"/>
          </a:xfrm>
          <a:custGeom>
            <a:avLst/>
            <a:gdLst>
              <a:gd name="connsiteX0" fmla="*/ 68094 w 431894"/>
              <a:gd name="connsiteY0" fmla="*/ 419350 h 425835"/>
              <a:gd name="connsiteX1" fmla="*/ 48639 w 431894"/>
              <a:gd name="connsiteY1" fmla="*/ 399895 h 425835"/>
              <a:gd name="connsiteX2" fmla="*/ 38911 w 431894"/>
              <a:gd name="connsiteY2" fmla="*/ 380440 h 425835"/>
              <a:gd name="connsiteX3" fmla="*/ 24319 w 431894"/>
              <a:gd name="connsiteY3" fmla="*/ 365848 h 425835"/>
              <a:gd name="connsiteX4" fmla="*/ 4864 w 431894"/>
              <a:gd name="connsiteY4" fmla="*/ 346393 h 425835"/>
              <a:gd name="connsiteX5" fmla="*/ 0 w 431894"/>
              <a:gd name="connsiteY5" fmla="*/ 331801 h 425835"/>
              <a:gd name="connsiteX6" fmla="*/ 4864 w 431894"/>
              <a:gd name="connsiteY6" fmla="*/ 317210 h 425835"/>
              <a:gd name="connsiteX7" fmla="*/ 19456 w 431894"/>
              <a:gd name="connsiteY7" fmla="*/ 312346 h 425835"/>
              <a:gd name="connsiteX8" fmla="*/ 77822 w 431894"/>
              <a:gd name="connsiteY8" fmla="*/ 307482 h 425835"/>
              <a:gd name="connsiteX9" fmla="*/ 107005 w 431894"/>
              <a:gd name="connsiteY9" fmla="*/ 288027 h 425835"/>
              <a:gd name="connsiteX10" fmla="*/ 116732 w 431894"/>
              <a:gd name="connsiteY10" fmla="*/ 258844 h 425835"/>
              <a:gd name="connsiteX11" fmla="*/ 111868 w 431894"/>
              <a:gd name="connsiteY11" fmla="*/ 185887 h 425835"/>
              <a:gd name="connsiteX12" fmla="*/ 136188 w 431894"/>
              <a:gd name="connsiteY12" fmla="*/ 156704 h 425835"/>
              <a:gd name="connsiteX13" fmla="*/ 150779 w 431894"/>
              <a:gd name="connsiteY13" fmla="*/ 142112 h 425835"/>
              <a:gd name="connsiteX14" fmla="*/ 175098 w 431894"/>
              <a:gd name="connsiteY14" fmla="*/ 137248 h 425835"/>
              <a:gd name="connsiteX15" fmla="*/ 189690 w 431894"/>
              <a:gd name="connsiteY15" fmla="*/ 127521 h 425835"/>
              <a:gd name="connsiteX16" fmla="*/ 218873 w 431894"/>
              <a:gd name="connsiteY16" fmla="*/ 103201 h 425835"/>
              <a:gd name="connsiteX17" fmla="*/ 233464 w 431894"/>
              <a:gd name="connsiteY17" fmla="*/ 98338 h 425835"/>
              <a:gd name="connsiteX18" fmla="*/ 248056 w 431894"/>
              <a:gd name="connsiteY18" fmla="*/ 88610 h 425835"/>
              <a:gd name="connsiteX19" fmla="*/ 262647 w 431894"/>
              <a:gd name="connsiteY19" fmla="*/ 74018 h 425835"/>
              <a:gd name="connsiteX20" fmla="*/ 282102 w 431894"/>
              <a:gd name="connsiteY20" fmla="*/ 64291 h 425835"/>
              <a:gd name="connsiteX21" fmla="*/ 291830 w 431894"/>
              <a:gd name="connsiteY21" fmla="*/ 49699 h 425835"/>
              <a:gd name="connsiteX22" fmla="*/ 296694 w 431894"/>
              <a:gd name="connsiteY22" fmla="*/ 20516 h 425835"/>
              <a:gd name="connsiteX23" fmla="*/ 335605 w 431894"/>
              <a:gd name="connsiteY23" fmla="*/ 15652 h 425835"/>
              <a:gd name="connsiteX24" fmla="*/ 403698 w 431894"/>
              <a:gd name="connsiteY24" fmla="*/ 35108 h 425835"/>
              <a:gd name="connsiteX25" fmla="*/ 413426 w 431894"/>
              <a:gd name="connsiteY25" fmla="*/ 49699 h 425835"/>
              <a:gd name="connsiteX26" fmla="*/ 418290 w 431894"/>
              <a:gd name="connsiteY26" fmla="*/ 74018 h 425835"/>
              <a:gd name="connsiteX27" fmla="*/ 428017 w 431894"/>
              <a:gd name="connsiteY27" fmla="*/ 103201 h 425835"/>
              <a:gd name="connsiteX28" fmla="*/ 418290 w 431894"/>
              <a:gd name="connsiteY28" fmla="*/ 195614 h 425835"/>
              <a:gd name="connsiteX29" fmla="*/ 413426 w 431894"/>
              <a:gd name="connsiteY29" fmla="*/ 215069 h 425835"/>
              <a:gd name="connsiteX30" fmla="*/ 398834 w 431894"/>
              <a:gd name="connsiteY30" fmla="*/ 219933 h 425835"/>
              <a:gd name="connsiteX31" fmla="*/ 374515 w 431894"/>
              <a:gd name="connsiteY31" fmla="*/ 268572 h 425835"/>
              <a:gd name="connsiteX32" fmla="*/ 369651 w 431894"/>
              <a:gd name="connsiteY32" fmla="*/ 326938 h 425835"/>
              <a:gd name="connsiteX33" fmla="*/ 364788 w 431894"/>
              <a:gd name="connsiteY33" fmla="*/ 341529 h 425835"/>
              <a:gd name="connsiteX34" fmla="*/ 350196 w 431894"/>
              <a:gd name="connsiteY34" fmla="*/ 356121 h 425835"/>
              <a:gd name="connsiteX35" fmla="*/ 321013 w 431894"/>
              <a:gd name="connsiteY35" fmla="*/ 365848 h 425835"/>
              <a:gd name="connsiteX36" fmla="*/ 306422 w 431894"/>
              <a:gd name="connsiteY36" fmla="*/ 370712 h 425835"/>
              <a:gd name="connsiteX37" fmla="*/ 291830 w 431894"/>
              <a:gd name="connsiteY37" fmla="*/ 375576 h 425835"/>
              <a:gd name="connsiteX38" fmla="*/ 209145 w 431894"/>
              <a:gd name="connsiteY38" fmla="*/ 370712 h 425835"/>
              <a:gd name="connsiteX39" fmla="*/ 179962 w 431894"/>
              <a:gd name="connsiteY39" fmla="*/ 356121 h 425835"/>
              <a:gd name="connsiteX40" fmla="*/ 165370 w 431894"/>
              <a:gd name="connsiteY40" fmla="*/ 351257 h 425835"/>
              <a:gd name="connsiteX41" fmla="*/ 141051 w 431894"/>
              <a:gd name="connsiteY41" fmla="*/ 356121 h 425835"/>
              <a:gd name="connsiteX42" fmla="*/ 111868 w 431894"/>
              <a:gd name="connsiteY42" fmla="*/ 360984 h 425835"/>
              <a:gd name="connsiteX43" fmla="*/ 87549 w 431894"/>
              <a:gd name="connsiteY43" fmla="*/ 399895 h 425835"/>
              <a:gd name="connsiteX44" fmla="*/ 82685 w 431894"/>
              <a:gd name="connsiteY44" fmla="*/ 414487 h 425835"/>
              <a:gd name="connsiteX45" fmla="*/ 68094 w 431894"/>
              <a:gd name="connsiteY45" fmla="*/ 419350 h 42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1894" h="425835">
                <a:moveTo>
                  <a:pt x="68094" y="419350"/>
                </a:moveTo>
                <a:cubicBezTo>
                  <a:pt x="62420" y="416918"/>
                  <a:pt x="74579" y="425835"/>
                  <a:pt x="48639" y="399895"/>
                </a:cubicBezTo>
                <a:cubicBezTo>
                  <a:pt x="43512" y="394768"/>
                  <a:pt x="43125" y="386340"/>
                  <a:pt x="38911" y="380440"/>
                </a:cubicBezTo>
                <a:cubicBezTo>
                  <a:pt x="34913" y="374843"/>
                  <a:pt x="29183" y="370712"/>
                  <a:pt x="24319" y="365848"/>
                </a:cubicBezTo>
                <a:cubicBezTo>
                  <a:pt x="11352" y="326940"/>
                  <a:pt x="30803" y="372332"/>
                  <a:pt x="4864" y="346393"/>
                </a:cubicBezTo>
                <a:cubicBezTo>
                  <a:pt x="1239" y="342768"/>
                  <a:pt x="1621" y="336665"/>
                  <a:pt x="0" y="331801"/>
                </a:cubicBezTo>
                <a:cubicBezTo>
                  <a:pt x="1621" y="326937"/>
                  <a:pt x="1239" y="320835"/>
                  <a:pt x="4864" y="317210"/>
                </a:cubicBezTo>
                <a:cubicBezTo>
                  <a:pt x="8490" y="313585"/>
                  <a:pt x="14374" y="313024"/>
                  <a:pt x="19456" y="312346"/>
                </a:cubicBezTo>
                <a:cubicBezTo>
                  <a:pt x="38808" y="309766"/>
                  <a:pt x="58367" y="309103"/>
                  <a:pt x="77822" y="307482"/>
                </a:cubicBezTo>
                <a:cubicBezTo>
                  <a:pt x="91532" y="302912"/>
                  <a:pt x="98725" y="302930"/>
                  <a:pt x="107005" y="288027"/>
                </a:cubicBezTo>
                <a:cubicBezTo>
                  <a:pt x="111985" y="279064"/>
                  <a:pt x="116732" y="258844"/>
                  <a:pt x="116732" y="258844"/>
                </a:cubicBezTo>
                <a:cubicBezTo>
                  <a:pt x="115111" y="234525"/>
                  <a:pt x="110587" y="210226"/>
                  <a:pt x="111868" y="185887"/>
                </a:cubicBezTo>
                <a:cubicBezTo>
                  <a:pt x="112895" y="166366"/>
                  <a:pt x="124685" y="166290"/>
                  <a:pt x="136188" y="156704"/>
                </a:cubicBezTo>
                <a:cubicBezTo>
                  <a:pt x="141472" y="152301"/>
                  <a:pt x="144627" y="145188"/>
                  <a:pt x="150779" y="142112"/>
                </a:cubicBezTo>
                <a:cubicBezTo>
                  <a:pt x="158173" y="138415"/>
                  <a:pt x="166992" y="138869"/>
                  <a:pt x="175098" y="137248"/>
                </a:cubicBezTo>
                <a:cubicBezTo>
                  <a:pt x="179962" y="134006"/>
                  <a:pt x="185199" y="131263"/>
                  <a:pt x="189690" y="127521"/>
                </a:cubicBezTo>
                <a:cubicBezTo>
                  <a:pt x="205828" y="114073"/>
                  <a:pt x="200756" y="112259"/>
                  <a:pt x="218873" y="103201"/>
                </a:cubicBezTo>
                <a:cubicBezTo>
                  <a:pt x="223458" y="100908"/>
                  <a:pt x="228600" y="99959"/>
                  <a:pt x="233464" y="98338"/>
                </a:cubicBezTo>
                <a:cubicBezTo>
                  <a:pt x="238328" y="95095"/>
                  <a:pt x="243565" y="92352"/>
                  <a:pt x="248056" y="88610"/>
                </a:cubicBezTo>
                <a:cubicBezTo>
                  <a:pt x="253340" y="84206"/>
                  <a:pt x="257050" y="78016"/>
                  <a:pt x="262647" y="74018"/>
                </a:cubicBezTo>
                <a:cubicBezTo>
                  <a:pt x="268547" y="69804"/>
                  <a:pt x="275617" y="67533"/>
                  <a:pt x="282102" y="64291"/>
                </a:cubicBezTo>
                <a:cubicBezTo>
                  <a:pt x="285345" y="59427"/>
                  <a:pt x="289981" y="55245"/>
                  <a:pt x="291830" y="49699"/>
                </a:cubicBezTo>
                <a:cubicBezTo>
                  <a:pt x="294949" y="40343"/>
                  <a:pt x="288910" y="26571"/>
                  <a:pt x="296694" y="20516"/>
                </a:cubicBezTo>
                <a:cubicBezTo>
                  <a:pt x="307012" y="12491"/>
                  <a:pt x="322635" y="17273"/>
                  <a:pt x="335605" y="15652"/>
                </a:cubicBezTo>
                <a:cubicBezTo>
                  <a:pt x="428708" y="22814"/>
                  <a:pt x="386143" y="0"/>
                  <a:pt x="403698" y="35108"/>
                </a:cubicBezTo>
                <a:cubicBezTo>
                  <a:pt x="406312" y="40336"/>
                  <a:pt x="410183" y="44835"/>
                  <a:pt x="413426" y="49699"/>
                </a:cubicBezTo>
                <a:cubicBezTo>
                  <a:pt x="415047" y="57805"/>
                  <a:pt x="416115" y="66042"/>
                  <a:pt x="418290" y="74018"/>
                </a:cubicBezTo>
                <a:cubicBezTo>
                  <a:pt x="420988" y="83911"/>
                  <a:pt x="428017" y="103201"/>
                  <a:pt x="428017" y="103201"/>
                </a:cubicBezTo>
                <a:cubicBezTo>
                  <a:pt x="420182" y="228563"/>
                  <a:pt x="431894" y="147997"/>
                  <a:pt x="418290" y="195614"/>
                </a:cubicBezTo>
                <a:cubicBezTo>
                  <a:pt x="416454" y="202041"/>
                  <a:pt x="417602" y="209849"/>
                  <a:pt x="413426" y="215069"/>
                </a:cubicBezTo>
                <a:cubicBezTo>
                  <a:pt x="410223" y="219073"/>
                  <a:pt x="403698" y="218312"/>
                  <a:pt x="398834" y="219933"/>
                </a:cubicBezTo>
                <a:cubicBezTo>
                  <a:pt x="375671" y="254678"/>
                  <a:pt x="382215" y="237774"/>
                  <a:pt x="374515" y="268572"/>
                </a:cubicBezTo>
                <a:cubicBezTo>
                  <a:pt x="372894" y="288027"/>
                  <a:pt x="372231" y="307586"/>
                  <a:pt x="369651" y="326938"/>
                </a:cubicBezTo>
                <a:cubicBezTo>
                  <a:pt x="368973" y="332020"/>
                  <a:pt x="367632" y="337263"/>
                  <a:pt x="364788" y="341529"/>
                </a:cubicBezTo>
                <a:cubicBezTo>
                  <a:pt x="360972" y="347252"/>
                  <a:pt x="356209" y="352780"/>
                  <a:pt x="350196" y="356121"/>
                </a:cubicBezTo>
                <a:cubicBezTo>
                  <a:pt x="341233" y="361101"/>
                  <a:pt x="330741" y="362606"/>
                  <a:pt x="321013" y="365848"/>
                </a:cubicBezTo>
                <a:lnTo>
                  <a:pt x="306422" y="370712"/>
                </a:lnTo>
                <a:lnTo>
                  <a:pt x="291830" y="375576"/>
                </a:lnTo>
                <a:cubicBezTo>
                  <a:pt x="264268" y="373955"/>
                  <a:pt x="236617" y="373459"/>
                  <a:pt x="209145" y="370712"/>
                </a:cubicBezTo>
                <a:cubicBezTo>
                  <a:pt x="193863" y="369184"/>
                  <a:pt x="193283" y="362781"/>
                  <a:pt x="179962" y="356121"/>
                </a:cubicBezTo>
                <a:cubicBezTo>
                  <a:pt x="175376" y="353828"/>
                  <a:pt x="170234" y="352878"/>
                  <a:pt x="165370" y="351257"/>
                </a:cubicBezTo>
                <a:cubicBezTo>
                  <a:pt x="134798" y="330874"/>
                  <a:pt x="165139" y="344077"/>
                  <a:pt x="141051" y="356121"/>
                </a:cubicBezTo>
                <a:cubicBezTo>
                  <a:pt x="132230" y="360531"/>
                  <a:pt x="121596" y="359363"/>
                  <a:pt x="111868" y="360984"/>
                </a:cubicBezTo>
                <a:cubicBezTo>
                  <a:pt x="100293" y="395713"/>
                  <a:pt x="110673" y="384479"/>
                  <a:pt x="87549" y="399895"/>
                </a:cubicBezTo>
                <a:cubicBezTo>
                  <a:pt x="85928" y="404759"/>
                  <a:pt x="86310" y="410862"/>
                  <a:pt x="82685" y="414487"/>
                </a:cubicBezTo>
                <a:cubicBezTo>
                  <a:pt x="79060" y="418112"/>
                  <a:pt x="73768" y="421782"/>
                  <a:pt x="68094" y="419350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286248" y="3249038"/>
            <a:ext cx="335030" cy="549613"/>
          </a:xfrm>
          <a:custGeom>
            <a:avLst/>
            <a:gdLst>
              <a:gd name="connsiteX0" fmla="*/ 43775 w 287606"/>
              <a:gd name="connsiteY0" fmla="*/ 68094 h 549613"/>
              <a:gd name="connsiteX1" fmla="*/ 38911 w 287606"/>
              <a:gd name="connsiteY1" fmla="*/ 0 h 549613"/>
              <a:gd name="connsiteX2" fmla="*/ 116732 w 287606"/>
              <a:gd name="connsiteY2" fmla="*/ 9728 h 549613"/>
              <a:gd name="connsiteX3" fmla="*/ 131324 w 287606"/>
              <a:gd name="connsiteY3" fmla="*/ 14592 h 549613"/>
              <a:gd name="connsiteX4" fmla="*/ 145915 w 287606"/>
              <a:gd name="connsiteY4" fmla="*/ 24319 h 549613"/>
              <a:gd name="connsiteX5" fmla="*/ 170234 w 287606"/>
              <a:gd name="connsiteY5" fmla="*/ 48639 h 549613"/>
              <a:gd name="connsiteX6" fmla="*/ 179962 w 287606"/>
              <a:gd name="connsiteY6" fmla="*/ 63230 h 549613"/>
              <a:gd name="connsiteX7" fmla="*/ 209145 w 287606"/>
              <a:gd name="connsiteY7" fmla="*/ 82685 h 549613"/>
              <a:gd name="connsiteX8" fmla="*/ 238328 w 287606"/>
              <a:gd name="connsiteY8" fmla="*/ 102141 h 549613"/>
              <a:gd name="connsiteX9" fmla="*/ 252919 w 287606"/>
              <a:gd name="connsiteY9" fmla="*/ 111868 h 549613"/>
              <a:gd name="connsiteX10" fmla="*/ 282102 w 287606"/>
              <a:gd name="connsiteY10" fmla="*/ 121596 h 549613"/>
              <a:gd name="connsiteX11" fmla="*/ 267511 w 287606"/>
              <a:gd name="connsiteY11" fmla="*/ 204281 h 549613"/>
              <a:gd name="connsiteX12" fmla="*/ 257783 w 287606"/>
              <a:gd name="connsiteY12" fmla="*/ 233464 h 549613"/>
              <a:gd name="connsiteX13" fmla="*/ 252919 w 287606"/>
              <a:gd name="connsiteY13" fmla="*/ 248056 h 549613"/>
              <a:gd name="connsiteX14" fmla="*/ 233464 w 287606"/>
              <a:gd name="connsiteY14" fmla="*/ 277239 h 549613"/>
              <a:gd name="connsiteX15" fmla="*/ 223737 w 287606"/>
              <a:gd name="connsiteY15" fmla="*/ 291830 h 549613"/>
              <a:gd name="connsiteX16" fmla="*/ 228600 w 287606"/>
              <a:gd name="connsiteY16" fmla="*/ 321013 h 549613"/>
              <a:gd name="connsiteX17" fmla="*/ 238328 w 287606"/>
              <a:gd name="connsiteY17" fmla="*/ 384243 h 549613"/>
              <a:gd name="connsiteX18" fmla="*/ 233464 w 287606"/>
              <a:gd name="connsiteY18" fmla="*/ 403698 h 549613"/>
              <a:gd name="connsiteX19" fmla="*/ 218873 w 287606"/>
              <a:gd name="connsiteY19" fmla="*/ 447473 h 549613"/>
              <a:gd name="connsiteX20" fmla="*/ 214009 w 287606"/>
              <a:gd name="connsiteY20" fmla="*/ 462064 h 549613"/>
              <a:gd name="connsiteX21" fmla="*/ 199417 w 287606"/>
              <a:gd name="connsiteY21" fmla="*/ 466928 h 549613"/>
              <a:gd name="connsiteX22" fmla="*/ 175098 w 287606"/>
              <a:gd name="connsiteY22" fmla="*/ 486383 h 549613"/>
              <a:gd name="connsiteX23" fmla="*/ 165371 w 287606"/>
              <a:gd name="connsiteY23" fmla="*/ 500975 h 549613"/>
              <a:gd name="connsiteX24" fmla="*/ 136188 w 287606"/>
              <a:gd name="connsiteY24" fmla="*/ 515566 h 549613"/>
              <a:gd name="connsiteX25" fmla="*/ 87549 w 287606"/>
              <a:gd name="connsiteY25" fmla="*/ 539885 h 549613"/>
              <a:gd name="connsiteX26" fmla="*/ 68094 w 287606"/>
              <a:gd name="connsiteY26" fmla="*/ 549613 h 549613"/>
              <a:gd name="connsiteX27" fmla="*/ 53502 w 287606"/>
              <a:gd name="connsiteY27" fmla="*/ 539885 h 549613"/>
              <a:gd name="connsiteX28" fmla="*/ 38911 w 287606"/>
              <a:gd name="connsiteY28" fmla="*/ 535022 h 549613"/>
              <a:gd name="connsiteX29" fmla="*/ 29183 w 287606"/>
              <a:gd name="connsiteY29" fmla="*/ 520430 h 549613"/>
              <a:gd name="connsiteX30" fmla="*/ 14592 w 287606"/>
              <a:gd name="connsiteY30" fmla="*/ 505839 h 549613"/>
              <a:gd name="connsiteX31" fmla="*/ 19456 w 287606"/>
              <a:gd name="connsiteY31" fmla="*/ 481519 h 549613"/>
              <a:gd name="connsiteX32" fmla="*/ 38911 w 287606"/>
              <a:gd name="connsiteY32" fmla="*/ 452336 h 549613"/>
              <a:gd name="connsiteX33" fmla="*/ 43775 w 287606"/>
              <a:gd name="connsiteY33" fmla="*/ 437745 h 549613"/>
              <a:gd name="connsiteX34" fmla="*/ 38911 w 287606"/>
              <a:gd name="connsiteY34" fmla="*/ 393971 h 549613"/>
              <a:gd name="connsiteX35" fmla="*/ 34047 w 287606"/>
              <a:gd name="connsiteY35" fmla="*/ 379379 h 549613"/>
              <a:gd name="connsiteX36" fmla="*/ 0 w 287606"/>
              <a:gd name="connsiteY36" fmla="*/ 355060 h 549613"/>
              <a:gd name="connsiteX37" fmla="*/ 9728 w 287606"/>
              <a:gd name="connsiteY37" fmla="*/ 325877 h 549613"/>
              <a:gd name="connsiteX38" fmla="*/ 14592 w 287606"/>
              <a:gd name="connsiteY38" fmla="*/ 267511 h 549613"/>
              <a:gd name="connsiteX39" fmla="*/ 34047 w 287606"/>
              <a:gd name="connsiteY39" fmla="*/ 228600 h 549613"/>
              <a:gd name="connsiteX40" fmla="*/ 48639 w 287606"/>
              <a:gd name="connsiteY40" fmla="*/ 223736 h 549613"/>
              <a:gd name="connsiteX41" fmla="*/ 87549 w 287606"/>
              <a:gd name="connsiteY41" fmla="*/ 179962 h 549613"/>
              <a:gd name="connsiteX42" fmla="*/ 82685 w 287606"/>
              <a:gd name="connsiteY42" fmla="*/ 141051 h 549613"/>
              <a:gd name="connsiteX43" fmla="*/ 72958 w 287606"/>
              <a:gd name="connsiteY43" fmla="*/ 126460 h 549613"/>
              <a:gd name="connsiteX44" fmla="*/ 63230 w 287606"/>
              <a:gd name="connsiteY44" fmla="*/ 97277 h 549613"/>
              <a:gd name="connsiteX45" fmla="*/ 58366 w 287606"/>
              <a:gd name="connsiteY45" fmla="*/ 82685 h 549613"/>
              <a:gd name="connsiteX46" fmla="*/ 53502 w 287606"/>
              <a:gd name="connsiteY46" fmla="*/ 68094 h 549613"/>
              <a:gd name="connsiteX47" fmla="*/ 43775 w 287606"/>
              <a:gd name="connsiteY47" fmla="*/ 68094 h 54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87606" h="549613">
                <a:moveTo>
                  <a:pt x="43775" y="68094"/>
                </a:moveTo>
                <a:cubicBezTo>
                  <a:pt x="29913" y="26511"/>
                  <a:pt x="32775" y="49086"/>
                  <a:pt x="38911" y="0"/>
                </a:cubicBezTo>
                <a:cubicBezTo>
                  <a:pt x="64851" y="3243"/>
                  <a:pt x="90910" y="5651"/>
                  <a:pt x="116732" y="9728"/>
                </a:cubicBezTo>
                <a:cubicBezTo>
                  <a:pt x="121796" y="10528"/>
                  <a:pt x="126738" y="12299"/>
                  <a:pt x="131324" y="14592"/>
                </a:cubicBezTo>
                <a:cubicBezTo>
                  <a:pt x="136552" y="17206"/>
                  <a:pt x="141051" y="21077"/>
                  <a:pt x="145915" y="24319"/>
                </a:cubicBezTo>
                <a:cubicBezTo>
                  <a:pt x="171854" y="63228"/>
                  <a:pt x="137811" y="16216"/>
                  <a:pt x="170234" y="48639"/>
                </a:cubicBezTo>
                <a:cubicBezTo>
                  <a:pt x="174367" y="52772"/>
                  <a:pt x="175563" y="59381"/>
                  <a:pt x="179962" y="63230"/>
                </a:cubicBezTo>
                <a:cubicBezTo>
                  <a:pt x="188761" y="70929"/>
                  <a:pt x="199417" y="76200"/>
                  <a:pt x="209145" y="82685"/>
                </a:cubicBezTo>
                <a:lnTo>
                  <a:pt x="238328" y="102141"/>
                </a:lnTo>
                <a:cubicBezTo>
                  <a:pt x="243192" y="105383"/>
                  <a:pt x="247374" y="110019"/>
                  <a:pt x="252919" y="111868"/>
                </a:cubicBezTo>
                <a:lnTo>
                  <a:pt x="282102" y="121596"/>
                </a:lnTo>
                <a:cubicBezTo>
                  <a:pt x="274021" y="226674"/>
                  <a:pt x="287606" y="154045"/>
                  <a:pt x="267511" y="204281"/>
                </a:cubicBezTo>
                <a:cubicBezTo>
                  <a:pt x="263703" y="213801"/>
                  <a:pt x="261026" y="223736"/>
                  <a:pt x="257783" y="233464"/>
                </a:cubicBezTo>
                <a:cubicBezTo>
                  <a:pt x="256162" y="238328"/>
                  <a:pt x="255763" y="243790"/>
                  <a:pt x="252919" y="248056"/>
                </a:cubicBezTo>
                <a:lnTo>
                  <a:pt x="233464" y="277239"/>
                </a:lnTo>
                <a:lnTo>
                  <a:pt x="223737" y="291830"/>
                </a:lnTo>
                <a:cubicBezTo>
                  <a:pt x="225358" y="301558"/>
                  <a:pt x="227377" y="311227"/>
                  <a:pt x="228600" y="321013"/>
                </a:cubicBezTo>
                <a:cubicBezTo>
                  <a:pt x="236123" y="381198"/>
                  <a:pt x="227635" y="352165"/>
                  <a:pt x="238328" y="384243"/>
                </a:cubicBezTo>
                <a:cubicBezTo>
                  <a:pt x="236707" y="390728"/>
                  <a:pt x="235385" y="397295"/>
                  <a:pt x="233464" y="403698"/>
                </a:cubicBezTo>
                <a:cubicBezTo>
                  <a:pt x="233459" y="403716"/>
                  <a:pt x="221308" y="440168"/>
                  <a:pt x="218873" y="447473"/>
                </a:cubicBezTo>
                <a:cubicBezTo>
                  <a:pt x="217252" y="452337"/>
                  <a:pt x="218873" y="460443"/>
                  <a:pt x="214009" y="462064"/>
                </a:cubicBezTo>
                <a:lnTo>
                  <a:pt x="199417" y="466928"/>
                </a:lnTo>
                <a:cubicBezTo>
                  <a:pt x="171540" y="508745"/>
                  <a:pt x="208661" y="459532"/>
                  <a:pt x="175098" y="486383"/>
                </a:cubicBezTo>
                <a:cubicBezTo>
                  <a:pt x="170533" y="490035"/>
                  <a:pt x="169504" y="496842"/>
                  <a:pt x="165371" y="500975"/>
                </a:cubicBezTo>
                <a:cubicBezTo>
                  <a:pt x="149179" y="517167"/>
                  <a:pt x="153986" y="505678"/>
                  <a:pt x="136188" y="515566"/>
                </a:cubicBezTo>
                <a:cubicBezTo>
                  <a:pt x="88812" y="541887"/>
                  <a:pt x="125570" y="530382"/>
                  <a:pt x="87549" y="539885"/>
                </a:cubicBezTo>
                <a:cubicBezTo>
                  <a:pt x="81064" y="543128"/>
                  <a:pt x="75345" y="549613"/>
                  <a:pt x="68094" y="549613"/>
                </a:cubicBezTo>
                <a:cubicBezTo>
                  <a:pt x="62248" y="549613"/>
                  <a:pt x="58731" y="542499"/>
                  <a:pt x="53502" y="539885"/>
                </a:cubicBezTo>
                <a:cubicBezTo>
                  <a:pt x="48917" y="537592"/>
                  <a:pt x="43775" y="536643"/>
                  <a:pt x="38911" y="535022"/>
                </a:cubicBezTo>
                <a:cubicBezTo>
                  <a:pt x="35668" y="530158"/>
                  <a:pt x="32925" y="524921"/>
                  <a:pt x="29183" y="520430"/>
                </a:cubicBezTo>
                <a:cubicBezTo>
                  <a:pt x="24780" y="515146"/>
                  <a:pt x="16260" y="512512"/>
                  <a:pt x="14592" y="505839"/>
                </a:cubicBezTo>
                <a:cubicBezTo>
                  <a:pt x="12587" y="497819"/>
                  <a:pt x="16035" y="489045"/>
                  <a:pt x="19456" y="481519"/>
                </a:cubicBezTo>
                <a:cubicBezTo>
                  <a:pt x="24294" y="470876"/>
                  <a:pt x="35214" y="463427"/>
                  <a:pt x="38911" y="452336"/>
                </a:cubicBezTo>
                <a:lnTo>
                  <a:pt x="43775" y="437745"/>
                </a:lnTo>
                <a:cubicBezTo>
                  <a:pt x="42154" y="423154"/>
                  <a:pt x="41325" y="408452"/>
                  <a:pt x="38911" y="393971"/>
                </a:cubicBezTo>
                <a:cubicBezTo>
                  <a:pt x="38068" y="388914"/>
                  <a:pt x="37329" y="383318"/>
                  <a:pt x="34047" y="379379"/>
                </a:cubicBezTo>
                <a:cubicBezTo>
                  <a:pt x="30277" y="374855"/>
                  <a:pt x="6653" y="359495"/>
                  <a:pt x="0" y="355060"/>
                </a:cubicBezTo>
                <a:cubicBezTo>
                  <a:pt x="3243" y="345332"/>
                  <a:pt x="8876" y="336095"/>
                  <a:pt x="9728" y="325877"/>
                </a:cubicBezTo>
                <a:cubicBezTo>
                  <a:pt x="11349" y="306422"/>
                  <a:pt x="12170" y="286883"/>
                  <a:pt x="14592" y="267511"/>
                </a:cubicBezTo>
                <a:cubicBezTo>
                  <a:pt x="16540" y="251931"/>
                  <a:pt x="21367" y="239167"/>
                  <a:pt x="34047" y="228600"/>
                </a:cubicBezTo>
                <a:cubicBezTo>
                  <a:pt x="37986" y="225318"/>
                  <a:pt x="43775" y="225357"/>
                  <a:pt x="48639" y="223736"/>
                </a:cubicBezTo>
                <a:cubicBezTo>
                  <a:pt x="81955" y="190420"/>
                  <a:pt x="70191" y="206000"/>
                  <a:pt x="87549" y="179962"/>
                </a:cubicBezTo>
                <a:cubicBezTo>
                  <a:pt x="85928" y="166992"/>
                  <a:pt x="86124" y="153662"/>
                  <a:pt x="82685" y="141051"/>
                </a:cubicBezTo>
                <a:cubicBezTo>
                  <a:pt x="81147" y="135412"/>
                  <a:pt x="75332" y="131802"/>
                  <a:pt x="72958" y="126460"/>
                </a:cubicBezTo>
                <a:cubicBezTo>
                  <a:pt x="68794" y="117090"/>
                  <a:pt x="66473" y="107005"/>
                  <a:pt x="63230" y="97277"/>
                </a:cubicBezTo>
                <a:lnTo>
                  <a:pt x="58366" y="82685"/>
                </a:lnTo>
                <a:cubicBezTo>
                  <a:pt x="56745" y="77821"/>
                  <a:pt x="57768" y="70938"/>
                  <a:pt x="53502" y="68094"/>
                </a:cubicBezTo>
                <a:lnTo>
                  <a:pt x="43775" y="68094"/>
                </a:ln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091424" y="3652207"/>
            <a:ext cx="325283" cy="486950"/>
          </a:xfrm>
          <a:custGeom>
            <a:avLst/>
            <a:gdLst>
              <a:gd name="connsiteX0" fmla="*/ 83691 w 325283"/>
              <a:gd name="connsiteY0" fmla="*/ 83214 h 486950"/>
              <a:gd name="connsiteX1" fmla="*/ 88555 w 325283"/>
              <a:gd name="connsiteY1" fmla="*/ 54031 h 486950"/>
              <a:gd name="connsiteX2" fmla="*/ 132329 w 325283"/>
              <a:gd name="connsiteY2" fmla="*/ 34576 h 486950"/>
              <a:gd name="connsiteX3" fmla="*/ 151785 w 325283"/>
              <a:gd name="connsiteY3" fmla="*/ 29712 h 486950"/>
              <a:gd name="connsiteX4" fmla="*/ 180967 w 325283"/>
              <a:gd name="connsiteY4" fmla="*/ 19984 h 486950"/>
              <a:gd name="connsiteX5" fmla="*/ 195559 w 325283"/>
              <a:gd name="connsiteY5" fmla="*/ 15121 h 486950"/>
              <a:gd name="connsiteX6" fmla="*/ 215014 w 325283"/>
              <a:gd name="connsiteY6" fmla="*/ 10257 h 486950"/>
              <a:gd name="connsiteX7" fmla="*/ 312291 w 325283"/>
              <a:gd name="connsiteY7" fmla="*/ 15121 h 486950"/>
              <a:gd name="connsiteX8" fmla="*/ 307427 w 325283"/>
              <a:gd name="connsiteY8" fmla="*/ 58895 h 486950"/>
              <a:gd name="connsiteX9" fmla="*/ 292836 w 325283"/>
              <a:gd name="connsiteY9" fmla="*/ 92942 h 486950"/>
              <a:gd name="connsiteX10" fmla="*/ 278244 w 325283"/>
              <a:gd name="connsiteY10" fmla="*/ 107533 h 486950"/>
              <a:gd name="connsiteX11" fmla="*/ 258789 w 325283"/>
              <a:gd name="connsiteY11" fmla="*/ 136716 h 486950"/>
              <a:gd name="connsiteX12" fmla="*/ 249061 w 325283"/>
              <a:gd name="connsiteY12" fmla="*/ 151308 h 486950"/>
              <a:gd name="connsiteX13" fmla="*/ 234470 w 325283"/>
              <a:gd name="connsiteY13" fmla="*/ 180491 h 486950"/>
              <a:gd name="connsiteX14" fmla="*/ 219878 w 325283"/>
              <a:gd name="connsiteY14" fmla="*/ 219402 h 486950"/>
              <a:gd name="connsiteX15" fmla="*/ 210150 w 325283"/>
              <a:gd name="connsiteY15" fmla="*/ 268040 h 486950"/>
              <a:gd name="connsiteX16" fmla="*/ 205287 w 325283"/>
              <a:gd name="connsiteY16" fmla="*/ 282631 h 486950"/>
              <a:gd name="connsiteX17" fmla="*/ 180967 w 325283"/>
              <a:gd name="connsiteY17" fmla="*/ 345861 h 486950"/>
              <a:gd name="connsiteX18" fmla="*/ 166376 w 325283"/>
              <a:gd name="connsiteY18" fmla="*/ 350725 h 486950"/>
              <a:gd name="connsiteX19" fmla="*/ 132329 w 325283"/>
              <a:gd name="connsiteY19" fmla="*/ 389636 h 486950"/>
              <a:gd name="connsiteX20" fmla="*/ 112874 w 325283"/>
              <a:gd name="connsiteY20" fmla="*/ 418819 h 486950"/>
              <a:gd name="connsiteX21" fmla="*/ 103146 w 325283"/>
              <a:gd name="connsiteY21" fmla="*/ 433410 h 486950"/>
              <a:gd name="connsiteX22" fmla="*/ 73963 w 325283"/>
              <a:gd name="connsiteY22" fmla="*/ 457729 h 486950"/>
              <a:gd name="connsiteX23" fmla="*/ 30189 w 325283"/>
              <a:gd name="connsiteY23" fmla="*/ 467457 h 486950"/>
              <a:gd name="connsiteX24" fmla="*/ 10733 w 325283"/>
              <a:gd name="connsiteY24" fmla="*/ 438274 h 486950"/>
              <a:gd name="connsiteX25" fmla="*/ 1006 w 325283"/>
              <a:gd name="connsiteY25" fmla="*/ 423682 h 486950"/>
              <a:gd name="connsiteX26" fmla="*/ 5870 w 325283"/>
              <a:gd name="connsiteY26" fmla="*/ 316678 h 486950"/>
              <a:gd name="connsiteX27" fmla="*/ 35053 w 325283"/>
              <a:gd name="connsiteY27" fmla="*/ 302087 h 486950"/>
              <a:gd name="connsiteX28" fmla="*/ 103146 w 325283"/>
              <a:gd name="connsiteY28" fmla="*/ 287495 h 486950"/>
              <a:gd name="connsiteX29" fmla="*/ 127465 w 325283"/>
              <a:gd name="connsiteY29" fmla="*/ 263176 h 486950"/>
              <a:gd name="connsiteX30" fmla="*/ 132329 w 325283"/>
              <a:gd name="connsiteY30" fmla="*/ 248584 h 486950"/>
              <a:gd name="connsiteX31" fmla="*/ 151785 w 325283"/>
              <a:gd name="connsiteY31" fmla="*/ 219402 h 486950"/>
              <a:gd name="connsiteX32" fmla="*/ 171240 w 325283"/>
              <a:gd name="connsiteY32" fmla="*/ 190219 h 486950"/>
              <a:gd name="connsiteX33" fmla="*/ 180967 w 325283"/>
              <a:gd name="connsiteY33" fmla="*/ 175627 h 486950"/>
              <a:gd name="connsiteX34" fmla="*/ 195559 w 325283"/>
              <a:gd name="connsiteY34" fmla="*/ 161036 h 486950"/>
              <a:gd name="connsiteX35" fmla="*/ 185831 w 325283"/>
              <a:gd name="connsiteY35" fmla="*/ 122125 h 486950"/>
              <a:gd name="connsiteX36" fmla="*/ 171240 w 325283"/>
              <a:gd name="connsiteY36" fmla="*/ 112397 h 486950"/>
              <a:gd name="connsiteX37" fmla="*/ 156648 w 325283"/>
              <a:gd name="connsiteY37" fmla="*/ 107533 h 486950"/>
              <a:gd name="connsiteX38" fmla="*/ 112874 w 325283"/>
              <a:gd name="connsiteY38" fmla="*/ 97806 h 486950"/>
              <a:gd name="connsiteX39" fmla="*/ 73963 w 325283"/>
              <a:gd name="connsiteY39" fmla="*/ 92942 h 486950"/>
              <a:gd name="connsiteX40" fmla="*/ 83691 w 325283"/>
              <a:gd name="connsiteY40" fmla="*/ 83214 h 48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5283" h="486950">
                <a:moveTo>
                  <a:pt x="83691" y="83214"/>
                </a:moveTo>
                <a:cubicBezTo>
                  <a:pt x="85312" y="73486"/>
                  <a:pt x="84145" y="62852"/>
                  <a:pt x="88555" y="54031"/>
                </a:cubicBezTo>
                <a:cubicBezTo>
                  <a:pt x="93117" y="44906"/>
                  <a:pt x="130160" y="35118"/>
                  <a:pt x="132329" y="34576"/>
                </a:cubicBezTo>
                <a:cubicBezTo>
                  <a:pt x="138814" y="32955"/>
                  <a:pt x="145382" y="31633"/>
                  <a:pt x="151785" y="29712"/>
                </a:cubicBezTo>
                <a:cubicBezTo>
                  <a:pt x="161606" y="26766"/>
                  <a:pt x="171240" y="23226"/>
                  <a:pt x="180967" y="19984"/>
                </a:cubicBezTo>
                <a:cubicBezTo>
                  <a:pt x="185831" y="18363"/>
                  <a:pt x="190585" y="16365"/>
                  <a:pt x="195559" y="15121"/>
                </a:cubicBezTo>
                <a:lnTo>
                  <a:pt x="215014" y="10257"/>
                </a:lnTo>
                <a:cubicBezTo>
                  <a:pt x="247440" y="11878"/>
                  <a:pt x="283561" y="0"/>
                  <a:pt x="312291" y="15121"/>
                </a:cubicBezTo>
                <a:cubicBezTo>
                  <a:pt x="325283" y="21959"/>
                  <a:pt x="309659" y="44385"/>
                  <a:pt x="307427" y="58895"/>
                </a:cubicBezTo>
                <a:cubicBezTo>
                  <a:pt x="304978" y="74810"/>
                  <a:pt x="302919" y="80843"/>
                  <a:pt x="292836" y="92942"/>
                </a:cubicBezTo>
                <a:cubicBezTo>
                  <a:pt x="288433" y="98226"/>
                  <a:pt x="282467" y="102103"/>
                  <a:pt x="278244" y="107533"/>
                </a:cubicBezTo>
                <a:cubicBezTo>
                  <a:pt x="271066" y="116761"/>
                  <a:pt x="265274" y="126988"/>
                  <a:pt x="258789" y="136716"/>
                </a:cubicBezTo>
                <a:cubicBezTo>
                  <a:pt x="255546" y="141580"/>
                  <a:pt x="250910" y="145762"/>
                  <a:pt x="249061" y="151308"/>
                </a:cubicBezTo>
                <a:cubicBezTo>
                  <a:pt x="242348" y="171445"/>
                  <a:pt x="247041" y="161633"/>
                  <a:pt x="234470" y="180491"/>
                </a:cubicBezTo>
                <a:cubicBezTo>
                  <a:pt x="221985" y="230428"/>
                  <a:pt x="238954" y="168534"/>
                  <a:pt x="219878" y="219402"/>
                </a:cubicBezTo>
                <a:cubicBezTo>
                  <a:pt x="214592" y="233497"/>
                  <a:pt x="213206" y="254286"/>
                  <a:pt x="210150" y="268040"/>
                </a:cubicBezTo>
                <a:cubicBezTo>
                  <a:pt x="209038" y="273045"/>
                  <a:pt x="206908" y="277767"/>
                  <a:pt x="205287" y="282631"/>
                </a:cubicBezTo>
                <a:cubicBezTo>
                  <a:pt x="203199" y="297244"/>
                  <a:pt x="202265" y="338761"/>
                  <a:pt x="180967" y="345861"/>
                </a:cubicBezTo>
                <a:lnTo>
                  <a:pt x="166376" y="350725"/>
                </a:lnTo>
                <a:cubicBezTo>
                  <a:pt x="143678" y="384772"/>
                  <a:pt x="156649" y="373423"/>
                  <a:pt x="132329" y="389636"/>
                </a:cubicBezTo>
                <a:cubicBezTo>
                  <a:pt x="123781" y="415277"/>
                  <a:pt x="133114" y="394531"/>
                  <a:pt x="112874" y="418819"/>
                </a:cubicBezTo>
                <a:cubicBezTo>
                  <a:pt x="109132" y="423310"/>
                  <a:pt x="106888" y="428919"/>
                  <a:pt x="103146" y="433410"/>
                </a:cubicBezTo>
                <a:cubicBezTo>
                  <a:pt x="91440" y="447457"/>
                  <a:pt x="88314" y="448163"/>
                  <a:pt x="73963" y="457729"/>
                </a:cubicBezTo>
                <a:cubicBezTo>
                  <a:pt x="62569" y="474822"/>
                  <a:pt x="60822" y="486950"/>
                  <a:pt x="30189" y="467457"/>
                </a:cubicBezTo>
                <a:cubicBezTo>
                  <a:pt x="20325" y="461180"/>
                  <a:pt x="17218" y="448002"/>
                  <a:pt x="10733" y="438274"/>
                </a:cubicBezTo>
                <a:lnTo>
                  <a:pt x="1006" y="423682"/>
                </a:lnTo>
                <a:cubicBezTo>
                  <a:pt x="2627" y="388014"/>
                  <a:pt x="0" y="351897"/>
                  <a:pt x="5870" y="316678"/>
                </a:cubicBezTo>
                <a:cubicBezTo>
                  <a:pt x="6924" y="310351"/>
                  <a:pt x="30529" y="303321"/>
                  <a:pt x="35053" y="302087"/>
                </a:cubicBezTo>
                <a:cubicBezTo>
                  <a:pt x="73151" y="291697"/>
                  <a:pt x="68432" y="293281"/>
                  <a:pt x="103146" y="287495"/>
                </a:cubicBezTo>
                <a:cubicBezTo>
                  <a:pt x="117738" y="277767"/>
                  <a:pt x="119359" y="279389"/>
                  <a:pt x="127465" y="263176"/>
                </a:cubicBezTo>
                <a:cubicBezTo>
                  <a:pt x="129758" y="258590"/>
                  <a:pt x="129839" y="253066"/>
                  <a:pt x="132329" y="248584"/>
                </a:cubicBezTo>
                <a:cubicBezTo>
                  <a:pt x="138007" y="238364"/>
                  <a:pt x="145300" y="229130"/>
                  <a:pt x="151785" y="219402"/>
                </a:cubicBezTo>
                <a:lnTo>
                  <a:pt x="171240" y="190219"/>
                </a:lnTo>
                <a:cubicBezTo>
                  <a:pt x="174483" y="185355"/>
                  <a:pt x="176833" y="179760"/>
                  <a:pt x="180967" y="175627"/>
                </a:cubicBezTo>
                <a:lnTo>
                  <a:pt x="195559" y="161036"/>
                </a:lnTo>
                <a:cubicBezTo>
                  <a:pt x="195317" y="159824"/>
                  <a:pt x="189820" y="127111"/>
                  <a:pt x="185831" y="122125"/>
                </a:cubicBezTo>
                <a:cubicBezTo>
                  <a:pt x="182179" y="117560"/>
                  <a:pt x="176468" y="115011"/>
                  <a:pt x="171240" y="112397"/>
                </a:cubicBezTo>
                <a:cubicBezTo>
                  <a:pt x="166654" y="110104"/>
                  <a:pt x="161578" y="108941"/>
                  <a:pt x="156648" y="107533"/>
                </a:cubicBezTo>
                <a:cubicBezTo>
                  <a:pt x="145359" y="104308"/>
                  <a:pt x="123730" y="99476"/>
                  <a:pt x="112874" y="97806"/>
                </a:cubicBezTo>
                <a:cubicBezTo>
                  <a:pt x="99955" y="95818"/>
                  <a:pt x="83206" y="102185"/>
                  <a:pt x="73963" y="92942"/>
                </a:cubicBezTo>
                <a:lnTo>
                  <a:pt x="83691" y="83214"/>
                </a:ln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3610531" y="3171217"/>
            <a:ext cx="470222" cy="539885"/>
          </a:xfrm>
          <a:custGeom>
            <a:avLst/>
            <a:gdLst>
              <a:gd name="connsiteX0" fmla="*/ 134618 w 470222"/>
              <a:gd name="connsiteY0" fmla="*/ 466928 h 539885"/>
              <a:gd name="connsiteX1" fmla="*/ 124890 w 470222"/>
              <a:gd name="connsiteY1" fmla="*/ 452336 h 539885"/>
              <a:gd name="connsiteX2" fmla="*/ 95707 w 470222"/>
              <a:gd name="connsiteY2" fmla="*/ 418289 h 539885"/>
              <a:gd name="connsiteX3" fmla="*/ 71388 w 470222"/>
              <a:gd name="connsiteY3" fmla="*/ 428017 h 539885"/>
              <a:gd name="connsiteX4" fmla="*/ 42205 w 470222"/>
              <a:gd name="connsiteY4" fmla="*/ 442609 h 539885"/>
              <a:gd name="connsiteX5" fmla="*/ 37341 w 470222"/>
              <a:gd name="connsiteY5" fmla="*/ 428017 h 539885"/>
              <a:gd name="connsiteX6" fmla="*/ 27614 w 470222"/>
              <a:gd name="connsiteY6" fmla="*/ 364787 h 539885"/>
              <a:gd name="connsiteX7" fmla="*/ 8158 w 470222"/>
              <a:gd name="connsiteY7" fmla="*/ 335604 h 539885"/>
              <a:gd name="connsiteX8" fmla="*/ 115163 w 470222"/>
              <a:gd name="connsiteY8" fmla="*/ 335604 h 539885"/>
              <a:gd name="connsiteX9" fmla="*/ 178392 w 470222"/>
              <a:gd name="connsiteY9" fmla="*/ 330740 h 539885"/>
              <a:gd name="connsiteX10" fmla="*/ 183256 w 470222"/>
              <a:gd name="connsiteY10" fmla="*/ 316149 h 539885"/>
              <a:gd name="connsiteX11" fmla="*/ 192984 w 470222"/>
              <a:gd name="connsiteY11" fmla="*/ 301557 h 539885"/>
              <a:gd name="connsiteX12" fmla="*/ 197848 w 470222"/>
              <a:gd name="connsiteY12" fmla="*/ 131323 h 539885"/>
              <a:gd name="connsiteX13" fmla="*/ 202712 w 470222"/>
              <a:gd name="connsiteY13" fmla="*/ 0 h 539885"/>
              <a:gd name="connsiteX14" fmla="*/ 217303 w 470222"/>
              <a:gd name="connsiteY14" fmla="*/ 14592 h 539885"/>
              <a:gd name="connsiteX15" fmla="*/ 251350 w 470222"/>
              <a:gd name="connsiteY15" fmla="*/ 58366 h 539885"/>
              <a:gd name="connsiteX16" fmla="*/ 295124 w 470222"/>
              <a:gd name="connsiteY16" fmla="*/ 77821 h 539885"/>
              <a:gd name="connsiteX17" fmla="*/ 334035 w 470222"/>
              <a:gd name="connsiteY17" fmla="*/ 87549 h 539885"/>
              <a:gd name="connsiteX18" fmla="*/ 372946 w 470222"/>
              <a:gd name="connsiteY18" fmla="*/ 131323 h 539885"/>
              <a:gd name="connsiteX19" fmla="*/ 372946 w 470222"/>
              <a:gd name="connsiteY19" fmla="*/ 131323 h 539885"/>
              <a:gd name="connsiteX20" fmla="*/ 402129 w 470222"/>
              <a:gd name="connsiteY20" fmla="*/ 155643 h 539885"/>
              <a:gd name="connsiteX21" fmla="*/ 441039 w 470222"/>
              <a:gd name="connsiteY21" fmla="*/ 214009 h 539885"/>
              <a:gd name="connsiteX22" fmla="*/ 450767 w 470222"/>
              <a:gd name="connsiteY22" fmla="*/ 228600 h 539885"/>
              <a:gd name="connsiteX23" fmla="*/ 465358 w 470222"/>
              <a:gd name="connsiteY23" fmla="*/ 238328 h 539885"/>
              <a:gd name="connsiteX24" fmla="*/ 470222 w 470222"/>
              <a:gd name="connsiteY24" fmla="*/ 252919 h 539885"/>
              <a:gd name="connsiteX25" fmla="*/ 455631 w 470222"/>
              <a:gd name="connsiteY25" fmla="*/ 286966 h 539885"/>
              <a:gd name="connsiteX26" fmla="*/ 445903 w 470222"/>
              <a:gd name="connsiteY26" fmla="*/ 321013 h 539885"/>
              <a:gd name="connsiteX27" fmla="*/ 436175 w 470222"/>
              <a:gd name="connsiteY27" fmla="*/ 335604 h 539885"/>
              <a:gd name="connsiteX28" fmla="*/ 426448 w 470222"/>
              <a:gd name="connsiteY28" fmla="*/ 364787 h 539885"/>
              <a:gd name="connsiteX29" fmla="*/ 348626 w 470222"/>
              <a:gd name="connsiteY29" fmla="*/ 379379 h 539885"/>
              <a:gd name="connsiteX30" fmla="*/ 275669 w 470222"/>
              <a:gd name="connsiteY30" fmla="*/ 389106 h 539885"/>
              <a:gd name="connsiteX31" fmla="*/ 241622 w 470222"/>
              <a:gd name="connsiteY31" fmla="*/ 428017 h 539885"/>
              <a:gd name="connsiteX32" fmla="*/ 231895 w 470222"/>
              <a:gd name="connsiteY32" fmla="*/ 442609 h 539885"/>
              <a:gd name="connsiteX33" fmla="*/ 222167 w 470222"/>
              <a:gd name="connsiteY33" fmla="*/ 457200 h 539885"/>
              <a:gd name="connsiteX34" fmla="*/ 202712 w 470222"/>
              <a:gd name="connsiteY34" fmla="*/ 491247 h 539885"/>
              <a:gd name="connsiteX35" fmla="*/ 197848 w 470222"/>
              <a:gd name="connsiteY35" fmla="*/ 505838 h 539885"/>
              <a:gd name="connsiteX36" fmla="*/ 188120 w 470222"/>
              <a:gd name="connsiteY36" fmla="*/ 520430 h 539885"/>
              <a:gd name="connsiteX37" fmla="*/ 183256 w 470222"/>
              <a:gd name="connsiteY37" fmla="*/ 535021 h 539885"/>
              <a:gd name="connsiteX38" fmla="*/ 168665 w 470222"/>
              <a:gd name="connsiteY38" fmla="*/ 539885 h 539885"/>
              <a:gd name="connsiteX39" fmla="*/ 154073 w 470222"/>
              <a:gd name="connsiteY39" fmla="*/ 486383 h 539885"/>
              <a:gd name="connsiteX40" fmla="*/ 139482 w 470222"/>
              <a:gd name="connsiteY40" fmla="*/ 481519 h 539885"/>
              <a:gd name="connsiteX41" fmla="*/ 115163 w 470222"/>
              <a:gd name="connsiteY41" fmla="*/ 452336 h 539885"/>
              <a:gd name="connsiteX42" fmla="*/ 134618 w 470222"/>
              <a:gd name="connsiteY42" fmla="*/ 466928 h 53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70222" h="539885">
                <a:moveTo>
                  <a:pt x="134618" y="466928"/>
                </a:moveTo>
                <a:cubicBezTo>
                  <a:pt x="136239" y="466928"/>
                  <a:pt x="128694" y="456774"/>
                  <a:pt x="124890" y="452336"/>
                </a:cubicBezTo>
                <a:cubicBezTo>
                  <a:pt x="89506" y="411055"/>
                  <a:pt x="118040" y="451789"/>
                  <a:pt x="95707" y="418289"/>
                </a:cubicBezTo>
                <a:cubicBezTo>
                  <a:pt x="87601" y="421532"/>
                  <a:pt x="79197" y="424112"/>
                  <a:pt x="71388" y="428017"/>
                </a:cubicBezTo>
                <a:cubicBezTo>
                  <a:pt x="33675" y="446875"/>
                  <a:pt x="78881" y="430384"/>
                  <a:pt x="42205" y="442609"/>
                </a:cubicBezTo>
                <a:cubicBezTo>
                  <a:pt x="40584" y="437745"/>
                  <a:pt x="38121" y="433084"/>
                  <a:pt x="37341" y="428017"/>
                </a:cubicBezTo>
                <a:cubicBezTo>
                  <a:pt x="36092" y="419900"/>
                  <a:pt x="36333" y="380480"/>
                  <a:pt x="27614" y="364787"/>
                </a:cubicBezTo>
                <a:cubicBezTo>
                  <a:pt x="21936" y="354567"/>
                  <a:pt x="8158" y="335604"/>
                  <a:pt x="8158" y="335604"/>
                </a:cubicBezTo>
                <a:cubicBezTo>
                  <a:pt x="60758" y="322454"/>
                  <a:pt x="0" y="335604"/>
                  <a:pt x="115163" y="335604"/>
                </a:cubicBezTo>
                <a:cubicBezTo>
                  <a:pt x="136302" y="335604"/>
                  <a:pt x="157316" y="332361"/>
                  <a:pt x="178392" y="330740"/>
                </a:cubicBezTo>
                <a:cubicBezTo>
                  <a:pt x="180013" y="325876"/>
                  <a:pt x="180963" y="320735"/>
                  <a:pt x="183256" y="316149"/>
                </a:cubicBezTo>
                <a:cubicBezTo>
                  <a:pt x="185870" y="310920"/>
                  <a:pt x="192524" y="307385"/>
                  <a:pt x="192984" y="301557"/>
                </a:cubicBezTo>
                <a:cubicBezTo>
                  <a:pt x="197452" y="244965"/>
                  <a:pt x="196018" y="188061"/>
                  <a:pt x="197848" y="131323"/>
                </a:cubicBezTo>
                <a:cubicBezTo>
                  <a:pt x="199260" y="87541"/>
                  <a:pt x="201091" y="43774"/>
                  <a:pt x="202712" y="0"/>
                </a:cubicBezTo>
                <a:cubicBezTo>
                  <a:pt x="207576" y="4864"/>
                  <a:pt x="213080" y="9162"/>
                  <a:pt x="217303" y="14592"/>
                </a:cubicBezTo>
                <a:cubicBezTo>
                  <a:pt x="237284" y="40282"/>
                  <a:pt x="230427" y="40930"/>
                  <a:pt x="251350" y="58366"/>
                </a:cubicBezTo>
                <a:cubicBezTo>
                  <a:pt x="266767" y="71214"/>
                  <a:pt x="273912" y="70751"/>
                  <a:pt x="295124" y="77821"/>
                </a:cubicBezTo>
                <a:cubicBezTo>
                  <a:pt x="317561" y="85300"/>
                  <a:pt x="304684" y="81679"/>
                  <a:pt x="334035" y="87549"/>
                </a:cubicBezTo>
                <a:cubicBezTo>
                  <a:pt x="351394" y="113586"/>
                  <a:pt x="339630" y="98007"/>
                  <a:pt x="372946" y="131323"/>
                </a:cubicBezTo>
                <a:lnTo>
                  <a:pt x="372946" y="131323"/>
                </a:lnTo>
                <a:cubicBezTo>
                  <a:pt x="390613" y="154881"/>
                  <a:pt x="379847" y="148216"/>
                  <a:pt x="402129" y="155643"/>
                </a:cubicBezTo>
                <a:lnTo>
                  <a:pt x="441039" y="214009"/>
                </a:lnTo>
                <a:cubicBezTo>
                  <a:pt x="444281" y="218873"/>
                  <a:pt x="445903" y="225357"/>
                  <a:pt x="450767" y="228600"/>
                </a:cubicBezTo>
                <a:lnTo>
                  <a:pt x="465358" y="238328"/>
                </a:lnTo>
                <a:cubicBezTo>
                  <a:pt x="466979" y="243192"/>
                  <a:pt x="470222" y="247792"/>
                  <a:pt x="470222" y="252919"/>
                </a:cubicBezTo>
                <a:cubicBezTo>
                  <a:pt x="470222" y="273161"/>
                  <a:pt x="463572" y="271083"/>
                  <a:pt x="455631" y="286966"/>
                </a:cubicBezTo>
                <a:cubicBezTo>
                  <a:pt x="446160" y="305909"/>
                  <a:pt x="455261" y="299178"/>
                  <a:pt x="445903" y="321013"/>
                </a:cubicBezTo>
                <a:cubicBezTo>
                  <a:pt x="443600" y="326386"/>
                  <a:pt x="439418" y="330740"/>
                  <a:pt x="436175" y="335604"/>
                </a:cubicBezTo>
                <a:cubicBezTo>
                  <a:pt x="432933" y="345332"/>
                  <a:pt x="434980" y="359099"/>
                  <a:pt x="426448" y="364787"/>
                </a:cubicBezTo>
                <a:cubicBezTo>
                  <a:pt x="393937" y="386461"/>
                  <a:pt x="418880" y="373270"/>
                  <a:pt x="348626" y="379379"/>
                </a:cubicBezTo>
                <a:cubicBezTo>
                  <a:pt x="298326" y="383753"/>
                  <a:pt x="312635" y="381714"/>
                  <a:pt x="275669" y="389106"/>
                </a:cubicBezTo>
                <a:cubicBezTo>
                  <a:pt x="251351" y="405319"/>
                  <a:pt x="264319" y="393972"/>
                  <a:pt x="241622" y="428017"/>
                </a:cubicBezTo>
                <a:lnTo>
                  <a:pt x="231895" y="442609"/>
                </a:lnTo>
                <a:lnTo>
                  <a:pt x="222167" y="457200"/>
                </a:lnTo>
                <a:cubicBezTo>
                  <a:pt x="211880" y="498346"/>
                  <a:pt x="225893" y="456475"/>
                  <a:pt x="202712" y="491247"/>
                </a:cubicBezTo>
                <a:cubicBezTo>
                  <a:pt x="199868" y="495513"/>
                  <a:pt x="200141" y="501252"/>
                  <a:pt x="197848" y="505838"/>
                </a:cubicBezTo>
                <a:cubicBezTo>
                  <a:pt x="195234" y="511067"/>
                  <a:pt x="190734" y="515201"/>
                  <a:pt x="188120" y="520430"/>
                </a:cubicBezTo>
                <a:cubicBezTo>
                  <a:pt x="185827" y="525016"/>
                  <a:pt x="186881" y="531396"/>
                  <a:pt x="183256" y="535021"/>
                </a:cubicBezTo>
                <a:cubicBezTo>
                  <a:pt x="179631" y="538646"/>
                  <a:pt x="173529" y="538264"/>
                  <a:pt x="168665" y="539885"/>
                </a:cubicBezTo>
                <a:cubicBezTo>
                  <a:pt x="166767" y="524700"/>
                  <a:pt x="169401" y="498646"/>
                  <a:pt x="154073" y="486383"/>
                </a:cubicBezTo>
                <a:cubicBezTo>
                  <a:pt x="150070" y="483180"/>
                  <a:pt x="144346" y="483140"/>
                  <a:pt x="139482" y="481519"/>
                </a:cubicBezTo>
                <a:cubicBezTo>
                  <a:pt x="133012" y="471815"/>
                  <a:pt x="125563" y="458576"/>
                  <a:pt x="115163" y="452336"/>
                </a:cubicBezTo>
                <a:cubicBezTo>
                  <a:pt x="112382" y="450668"/>
                  <a:pt x="132997" y="466928"/>
                  <a:pt x="134618" y="466928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4776951" y="4484451"/>
            <a:ext cx="303180" cy="551234"/>
          </a:xfrm>
          <a:custGeom>
            <a:avLst/>
            <a:gdLst>
              <a:gd name="connsiteX0" fmla="*/ 77151 w 303180"/>
              <a:gd name="connsiteY0" fmla="*/ 549613 h 551234"/>
              <a:gd name="connsiteX1" fmla="*/ 57696 w 303180"/>
              <a:gd name="connsiteY1" fmla="*/ 530158 h 551234"/>
              <a:gd name="connsiteX2" fmla="*/ 52832 w 303180"/>
              <a:gd name="connsiteY2" fmla="*/ 515566 h 551234"/>
              <a:gd name="connsiteX3" fmla="*/ 43104 w 303180"/>
              <a:gd name="connsiteY3" fmla="*/ 500975 h 551234"/>
              <a:gd name="connsiteX4" fmla="*/ 43104 w 303180"/>
              <a:gd name="connsiteY4" fmla="*/ 462064 h 551234"/>
              <a:gd name="connsiteX5" fmla="*/ 47968 w 303180"/>
              <a:gd name="connsiteY5" fmla="*/ 340468 h 551234"/>
              <a:gd name="connsiteX6" fmla="*/ 52832 w 303180"/>
              <a:gd name="connsiteY6" fmla="*/ 316149 h 551234"/>
              <a:gd name="connsiteX7" fmla="*/ 57696 w 303180"/>
              <a:gd name="connsiteY7" fmla="*/ 286966 h 551234"/>
              <a:gd name="connsiteX8" fmla="*/ 62560 w 303180"/>
              <a:gd name="connsiteY8" fmla="*/ 252919 h 551234"/>
              <a:gd name="connsiteX9" fmla="*/ 67423 w 303180"/>
              <a:gd name="connsiteY9" fmla="*/ 233464 h 551234"/>
              <a:gd name="connsiteX10" fmla="*/ 62560 w 303180"/>
              <a:gd name="connsiteY10" fmla="*/ 218872 h 551234"/>
              <a:gd name="connsiteX11" fmla="*/ 33377 w 303180"/>
              <a:gd name="connsiteY11" fmla="*/ 189689 h 551234"/>
              <a:gd name="connsiteX12" fmla="*/ 4194 w 303180"/>
              <a:gd name="connsiteY12" fmla="*/ 179962 h 551234"/>
              <a:gd name="connsiteX13" fmla="*/ 18785 w 303180"/>
              <a:gd name="connsiteY13" fmla="*/ 141051 h 551234"/>
              <a:gd name="connsiteX14" fmla="*/ 23649 w 303180"/>
              <a:gd name="connsiteY14" fmla="*/ 121596 h 551234"/>
              <a:gd name="connsiteX15" fmla="*/ 38240 w 303180"/>
              <a:gd name="connsiteY15" fmla="*/ 111868 h 551234"/>
              <a:gd name="connsiteX16" fmla="*/ 72287 w 303180"/>
              <a:gd name="connsiteY16" fmla="*/ 102140 h 551234"/>
              <a:gd name="connsiteX17" fmla="*/ 101470 w 303180"/>
              <a:gd name="connsiteY17" fmla="*/ 121596 h 551234"/>
              <a:gd name="connsiteX18" fmla="*/ 120926 w 303180"/>
              <a:gd name="connsiteY18" fmla="*/ 150779 h 551234"/>
              <a:gd name="connsiteX19" fmla="*/ 150109 w 303180"/>
              <a:gd name="connsiteY19" fmla="*/ 175098 h 551234"/>
              <a:gd name="connsiteX20" fmla="*/ 159836 w 303180"/>
              <a:gd name="connsiteY20" fmla="*/ 189689 h 551234"/>
              <a:gd name="connsiteX21" fmla="*/ 198747 w 303180"/>
              <a:gd name="connsiteY21" fmla="*/ 165370 h 551234"/>
              <a:gd name="connsiteX22" fmla="*/ 193883 w 303180"/>
              <a:gd name="connsiteY22" fmla="*/ 121596 h 551234"/>
              <a:gd name="connsiteX23" fmla="*/ 174428 w 303180"/>
              <a:gd name="connsiteY23" fmla="*/ 92413 h 551234"/>
              <a:gd name="connsiteX24" fmla="*/ 164700 w 303180"/>
              <a:gd name="connsiteY24" fmla="*/ 58366 h 551234"/>
              <a:gd name="connsiteX25" fmla="*/ 159836 w 303180"/>
              <a:gd name="connsiteY25" fmla="*/ 43775 h 551234"/>
              <a:gd name="connsiteX26" fmla="*/ 164700 w 303180"/>
              <a:gd name="connsiteY26" fmla="*/ 19455 h 551234"/>
              <a:gd name="connsiteX27" fmla="*/ 223066 w 303180"/>
              <a:gd name="connsiteY27" fmla="*/ 14592 h 551234"/>
              <a:gd name="connsiteX28" fmla="*/ 271704 w 303180"/>
              <a:gd name="connsiteY28" fmla="*/ 4864 h 551234"/>
              <a:gd name="connsiteX29" fmla="*/ 286296 w 303180"/>
              <a:gd name="connsiteY29" fmla="*/ 0 h 551234"/>
              <a:gd name="connsiteX30" fmla="*/ 300887 w 303180"/>
              <a:gd name="connsiteY30" fmla="*/ 4864 h 551234"/>
              <a:gd name="connsiteX31" fmla="*/ 296023 w 303180"/>
              <a:gd name="connsiteY31" fmla="*/ 19455 h 551234"/>
              <a:gd name="connsiteX32" fmla="*/ 300887 w 303180"/>
              <a:gd name="connsiteY32" fmla="*/ 116732 h 551234"/>
              <a:gd name="connsiteX33" fmla="*/ 291160 w 303180"/>
              <a:gd name="connsiteY33" fmla="*/ 150779 h 551234"/>
              <a:gd name="connsiteX34" fmla="*/ 271704 w 303180"/>
              <a:gd name="connsiteY34" fmla="*/ 179962 h 551234"/>
              <a:gd name="connsiteX35" fmla="*/ 261977 w 303180"/>
              <a:gd name="connsiteY35" fmla="*/ 194553 h 551234"/>
              <a:gd name="connsiteX36" fmla="*/ 242521 w 303180"/>
              <a:gd name="connsiteY36" fmla="*/ 204281 h 551234"/>
              <a:gd name="connsiteX37" fmla="*/ 227930 w 303180"/>
              <a:gd name="connsiteY37" fmla="*/ 218872 h 551234"/>
              <a:gd name="connsiteX38" fmla="*/ 198747 w 303180"/>
              <a:gd name="connsiteY38" fmla="*/ 238328 h 551234"/>
              <a:gd name="connsiteX39" fmla="*/ 189019 w 303180"/>
              <a:gd name="connsiteY39" fmla="*/ 252919 h 551234"/>
              <a:gd name="connsiteX40" fmla="*/ 159836 w 303180"/>
              <a:gd name="connsiteY40" fmla="*/ 277238 h 551234"/>
              <a:gd name="connsiteX41" fmla="*/ 140381 w 303180"/>
              <a:gd name="connsiteY41" fmla="*/ 306421 h 551234"/>
              <a:gd name="connsiteX42" fmla="*/ 145245 w 303180"/>
              <a:gd name="connsiteY42" fmla="*/ 340468 h 551234"/>
              <a:gd name="connsiteX43" fmla="*/ 140381 w 303180"/>
              <a:gd name="connsiteY43" fmla="*/ 355060 h 551234"/>
              <a:gd name="connsiteX44" fmla="*/ 169564 w 303180"/>
              <a:gd name="connsiteY44" fmla="*/ 384243 h 551234"/>
              <a:gd name="connsiteX45" fmla="*/ 189019 w 303180"/>
              <a:gd name="connsiteY45" fmla="*/ 413426 h 551234"/>
              <a:gd name="connsiteX46" fmla="*/ 198747 w 303180"/>
              <a:gd name="connsiteY46" fmla="*/ 442609 h 551234"/>
              <a:gd name="connsiteX47" fmla="*/ 179292 w 303180"/>
              <a:gd name="connsiteY47" fmla="*/ 496111 h 551234"/>
              <a:gd name="connsiteX48" fmla="*/ 150109 w 303180"/>
              <a:gd name="connsiteY48" fmla="*/ 505838 h 551234"/>
              <a:gd name="connsiteX49" fmla="*/ 120926 w 303180"/>
              <a:gd name="connsiteY49" fmla="*/ 525294 h 551234"/>
              <a:gd name="connsiteX50" fmla="*/ 106334 w 303180"/>
              <a:gd name="connsiteY50" fmla="*/ 530158 h 551234"/>
              <a:gd name="connsiteX51" fmla="*/ 91743 w 303180"/>
              <a:gd name="connsiteY51" fmla="*/ 539885 h 551234"/>
              <a:gd name="connsiteX52" fmla="*/ 77151 w 303180"/>
              <a:gd name="connsiteY52" fmla="*/ 549613 h 55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03180" h="551234">
                <a:moveTo>
                  <a:pt x="77151" y="549613"/>
                </a:moveTo>
                <a:cubicBezTo>
                  <a:pt x="71477" y="547992"/>
                  <a:pt x="63027" y="537621"/>
                  <a:pt x="57696" y="530158"/>
                </a:cubicBezTo>
                <a:cubicBezTo>
                  <a:pt x="54716" y="525986"/>
                  <a:pt x="55125" y="520152"/>
                  <a:pt x="52832" y="515566"/>
                </a:cubicBezTo>
                <a:cubicBezTo>
                  <a:pt x="50218" y="510338"/>
                  <a:pt x="46347" y="505839"/>
                  <a:pt x="43104" y="500975"/>
                </a:cubicBezTo>
                <a:cubicBezTo>
                  <a:pt x="33603" y="472473"/>
                  <a:pt x="40495" y="501193"/>
                  <a:pt x="43104" y="462064"/>
                </a:cubicBezTo>
                <a:cubicBezTo>
                  <a:pt x="45802" y="421589"/>
                  <a:pt x="45270" y="380943"/>
                  <a:pt x="47968" y="340468"/>
                </a:cubicBezTo>
                <a:cubicBezTo>
                  <a:pt x="48518" y="332219"/>
                  <a:pt x="51353" y="324283"/>
                  <a:pt x="52832" y="316149"/>
                </a:cubicBezTo>
                <a:cubicBezTo>
                  <a:pt x="54596" y="306446"/>
                  <a:pt x="56196" y="296713"/>
                  <a:pt x="57696" y="286966"/>
                </a:cubicBezTo>
                <a:cubicBezTo>
                  <a:pt x="59439" y="275635"/>
                  <a:pt x="60509" y="264198"/>
                  <a:pt x="62560" y="252919"/>
                </a:cubicBezTo>
                <a:cubicBezTo>
                  <a:pt x="63756" y="246342"/>
                  <a:pt x="65802" y="239949"/>
                  <a:pt x="67423" y="233464"/>
                </a:cubicBezTo>
                <a:cubicBezTo>
                  <a:pt x="65802" y="228600"/>
                  <a:pt x="64853" y="223458"/>
                  <a:pt x="62560" y="218872"/>
                </a:cubicBezTo>
                <a:cubicBezTo>
                  <a:pt x="55979" y="205709"/>
                  <a:pt x="46909" y="196455"/>
                  <a:pt x="33377" y="189689"/>
                </a:cubicBezTo>
                <a:cubicBezTo>
                  <a:pt x="24206" y="185103"/>
                  <a:pt x="4194" y="179962"/>
                  <a:pt x="4194" y="179962"/>
                </a:cubicBezTo>
                <a:cubicBezTo>
                  <a:pt x="16530" y="118285"/>
                  <a:pt x="0" y="184885"/>
                  <a:pt x="18785" y="141051"/>
                </a:cubicBezTo>
                <a:cubicBezTo>
                  <a:pt x="21418" y="134907"/>
                  <a:pt x="19941" y="127158"/>
                  <a:pt x="23649" y="121596"/>
                </a:cubicBezTo>
                <a:cubicBezTo>
                  <a:pt x="26891" y="116732"/>
                  <a:pt x="33012" y="114482"/>
                  <a:pt x="38240" y="111868"/>
                </a:cubicBezTo>
                <a:cubicBezTo>
                  <a:pt x="45217" y="108380"/>
                  <a:pt x="66055" y="103698"/>
                  <a:pt x="72287" y="102140"/>
                </a:cubicBezTo>
                <a:cubicBezTo>
                  <a:pt x="89332" y="107822"/>
                  <a:pt x="88717" y="105200"/>
                  <a:pt x="101470" y="121596"/>
                </a:cubicBezTo>
                <a:cubicBezTo>
                  <a:pt x="108648" y="130825"/>
                  <a:pt x="111198" y="144294"/>
                  <a:pt x="120926" y="150779"/>
                </a:cubicBezTo>
                <a:cubicBezTo>
                  <a:pt x="135274" y="160344"/>
                  <a:pt x="138406" y="161054"/>
                  <a:pt x="150109" y="175098"/>
                </a:cubicBezTo>
                <a:cubicBezTo>
                  <a:pt x="153851" y="179589"/>
                  <a:pt x="156594" y="184825"/>
                  <a:pt x="159836" y="189689"/>
                </a:cubicBezTo>
                <a:cubicBezTo>
                  <a:pt x="194565" y="178114"/>
                  <a:pt x="183331" y="188494"/>
                  <a:pt x="198747" y="165370"/>
                </a:cubicBezTo>
                <a:cubicBezTo>
                  <a:pt x="197126" y="150779"/>
                  <a:pt x="198526" y="135524"/>
                  <a:pt x="193883" y="121596"/>
                </a:cubicBezTo>
                <a:cubicBezTo>
                  <a:pt x="190186" y="110505"/>
                  <a:pt x="178125" y="103504"/>
                  <a:pt x="174428" y="92413"/>
                </a:cubicBezTo>
                <a:cubicBezTo>
                  <a:pt x="162764" y="57420"/>
                  <a:pt x="176918" y="101125"/>
                  <a:pt x="164700" y="58366"/>
                </a:cubicBezTo>
                <a:cubicBezTo>
                  <a:pt x="163291" y="53436"/>
                  <a:pt x="161457" y="48639"/>
                  <a:pt x="159836" y="43775"/>
                </a:cubicBezTo>
                <a:cubicBezTo>
                  <a:pt x="161457" y="35668"/>
                  <a:pt x="157194" y="22919"/>
                  <a:pt x="164700" y="19455"/>
                </a:cubicBezTo>
                <a:cubicBezTo>
                  <a:pt x="182426" y="11274"/>
                  <a:pt x="203663" y="16748"/>
                  <a:pt x="223066" y="14592"/>
                </a:cubicBezTo>
                <a:cubicBezTo>
                  <a:pt x="238701" y="12855"/>
                  <a:pt x="256334" y="9256"/>
                  <a:pt x="271704" y="4864"/>
                </a:cubicBezTo>
                <a:cubicBezTo>
                  <a:pt x="276634" y="3455"/>
                  <a:pt x="281432" y="1621"/>
                  <a:pt x="286296" y="0"/>
                </a:cubicBezTo>
                <a:cubicBezTo>
                  <a:pt x="291160" y="1621"/>
                  <a:pt x="298594" y="278"/>
                  <a:pt x="300887" y="4864"/>
                </a:cubicBezTo>
                <a:cubicBezTo>
                  <a:pt x="303180" y="9450"/>
                  <a:pt x="296023" y="14328"/>
                  <a:pt x="296023" y="19455"/>
                </a:cubicBezTo>
                <a:cubicBezTo>
                  <a:pt x="296023" y="51921"/>
                  <a:pt x="299266" y="84306"/>
                  <a:pt x="300887" y="116732"/>
                </a:cubicBezTo>
                <a:cubicBezTo>
                  <a:pt x="299744" y="121304"/>
                  <a:pt x="294329" y="145075"/>
                  <a:pt x="291160" y="150779"/>
                </a:cubicBezTo>
                <a:cubicBezTo>
                  <a:pt x="285482" y="160999"/>
                  <a:pt x="278189" y="170234"/>
                  <a:pt x="271704" y="179962"/>
                </a:cubicBezTo>
                <a:cubicBezTo>
                  <a:pt x="268462" y="184826"/>
                  <a:pt x="267205" y="191939"/>
                  <a:pt x="261977" y="194553"/>
                </a:cubicBezTo>
                <a:cubicBezTo>
                  <a:pt x="255492" y="197796"/>
                  <a:pt x="248421" y="200067"/>
                  <a:pt x="242521" y="204281"/>
                </a:cubicBezTo>
                <a:cubicBezTo>
                  <a:pt x="236924" y="208279"/>
                  <a:pt x="233359" y="214649"/>
                  <a:pt x="227930" y="218872"/>
                </a:cubicBezTo>
                <a:cubicBezTo>
                  <a:pt x="218701" y="226050"/>
                  <a:pt x="198747" y="238328"/>
                  <a:pt x="198747" y="238328"/>
                </a:cubicBezTo>
                <a:cubicBezTo>
                  <a:pt x="195504" y="243192"/>
                  <a:pt x="193152" y="248786"/>
                  <a:pt x="189019" y="252919"/>
                </a:cubicBezTo>
                <a:cubicBezTo>
                  <a:pt x="160924" y="281014"/>
                  <a:pt x="187718" y="241391"/>
                  <a:pt x="159836" y="277238"/>
                </a:cubicBezTo>
                <a:cubicBezTo>
                  <a:pt x="152658" y="286466"/>
                  <a:pt x="140381" y="306421"/>
                  <a:pt x="140381" y="306421"/>
                </a:cubicBezTo>
                <a:cubicBezTo>
                  <a:pt x="142002" y="317770"/>
                  <a:pt x="145245" y="329004"/>
                  <a:pt x="145245" y="340468"/>
                </a:cubicBezTo>
                <a:cubicBezTo>
                  <a:pt x="145245" y="345595"/>
                  <a:pt x="137891" y="350578"/>
                  <a:pt x="140381" y="355060"/>
                </a:cubicBezTo>
                <a:cubicBezTo>
                  <a:pt x="147062" y="367086"/>
                  <a:pt x="161933" y="372796"/>
                  <a:pt x="169564" y="384243"/>
                </a:cubicBezTo>
                <a:cubicBezTo>
                  <a:pt x="176049" y="393971"/>
                  <a:pt x="185322" y="402335"/>
                  <a:pt x="189019" y="413426"/>
                </a:cubicBezTo>
                <a:lnTo>
                  <a:pt x="198747" y="442609"/>
                </a:lnTo>
                <a:cubicBezTo>
                  <a:pt x="195933" y="462306"/>
                  <a:pt x="198501" y="483305"/>
                  <a:pt x="179292" y="496111"/>
                </a:cubicBezTo>
                <a:cubicBezTo>
                  <a:pt x="170760" y="501799"/>
                  <a:pt x="150109" y="505838"/>
                  <a:pt x="150109" y="505838"/>
                </a:cubicBezTo>
                <a:cubicBezTo>
                  <a:pt x="140381" y="512323"/>
                  <a:pt x="132017" y="521597"/>
                  <a:pt x="120926" y="525294"/>
                </a:cubicBezTo>
                <a:cubicBezTo>
                  <a:pt x="116062" y="526915"/>
                  <a:pt x="110920" y="527865"/>
                  <a:pt x="106334" y="530158"/>
                </a:cubicBezTo>
                <a:cubicBezTo>
                  <a:pt x="101106" y="532772"/>
                  <a:pt x="97475" y="538739"/>
                  <a:pt x="91743" y="539885"/>
                </a:cubicBezTo>
                <a:cubicBezTo>
                  <a:pt x="88188" y="540596"/>
                  <a:pt x="82825" y="551234"/>
                  <a:pt x="77151" y="549613"/>
                </a:cubicBezTo>
                <a:close/>
              </a:path>
            </a:pathLst>
          </a:custGeom>
          <a:ln w="190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носка 1 16"/>
          <p:cNvSpPr/>
          <p:nvPr/>
        </p:nvSpPr>
        <p:spPr>
          <a:xfrm>
            <a:off x="4214810" y="2428868"/>
            <a:ext cx="1428760" cy="285752"/>
          </a:xfrm>
          <a:prstGeom prst="borderCallout1">
            <a:avLst>
              <a:gd name="adj1" fmla="val 100610"/>
              <a:gd name="adj2" fmla="val 75015"/>
              <a:gd name="adj3" fmla="val 157152"/>
              <a:gd name="adj4" fmla="val 1036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Афганистан</a:t>
            </a:r>
            <a:endParaRPr lang="ru-RU" dirty="0"/>
          </a:p>
        </p:txBody>
      </p:sp>
      <p:sp>
        <p:nvSpPr>
          <p:cNvPr id="18" name="Выноска 1 17"/>
          <p:cNvSpPr/>
          <p:nvPr/>
        </p:nvSpPr>
        <p:spPr>
          <a:xfrm>
            <a:off x="6286512" y="2571744"/>
            <a:ext cx="1143008" cy="214314"/>
          </a:xfrm>
          <a:prstGeom prst="borderCallout1">
            <a:avLst>
              <a:gd name="adj1" fmla="val 103090"/>
              <a:gd name="adj2" fmla="val 26687"/>
              <a:gd name="adj3" fmla="val 216685"/>
              <a:gd name="adj4" fmla="val -85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Непал</a:t>
            </a:r>
            <a:endParaRPr lang="ru-RU" dirty="0"/>
          </a:p>
        </p:txBody>
      </p:sp>
      <p:sp>
        <p:nvSpPr>
          <p:cNvPr id="19" name="Выноска 1 18"/>
          <p:cNvSpPr/>
          <p:nvPr/>
        </p:nvSpPr>
        <p:spPr>
          <a:xfrm>
            <a:off x="5643570" y="3429000"/>
            <a:ext cx="1000132" cy="214314"/>
          </a:xfrm>
          <a:prstGeom prst="borderCallout1">
            <a:avLst>
              <a:gd name="adj1" fmla="val 73324"/>
              <a:gd name="adj2" fmla="val 1235"/>
              <a:gd name="adj3" fmla="val 251414"/>
              <a:gd name="adj4" fmla="val -404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Сомали</a:t>
            </a:r>
            <a:endParaRPr lang="ru-RU" dirty="0"/>
          </a:p>
        </p:txBody>
      </p:sp>
      <p:sp>
        <p:nvSpPr>
          <p:cNvPr id="20" name="Выноска 1 19"/>
          <p:cNvSpPr/>
          <p:nvPr/>
        </p:nvSpPr>
        <p:spPr>
          <a:xfrm>
            <a:off x="5286380" y="4429132"/>
            <a:ext cx="1357322" cy="285752"/>
          </a:xfrm>
          <a:prstGeom prst="borderCallout1">
            <a:avLst>
              <a:gd name="adj1" fmla="val 93168"/>
              <a:gd name="adj2" fmla="val 18644"/>
              <a:gd name="adj3" fmla="val 162112"/>
              <a:gd name="adj4" fmla="val -2770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Мозамбик</a:t>
            </a:r>
            <a:endParaRPr lang="ru-RU" dirty="0"/>
          </a:p>
        </p:txBody>
      </p:sp>
      <p:sp>
        <p:nvSpPr>
          <p:cNvPr id="21" name="Выноска 1 20"/>
          <p:cNvSpPr/>
          <p:nvPr/>
        </p:nvSpPr>
        <p:spPr>
          <a:xfrm>
            <a:off x="4786314" y="3143248"/>
            <a:ext cx="1071570" cy="285752"/>
          </a:xfrm>
          <a:prstGeom prst="borderCallout1">
            <a:avLst>
              <a:gd name="adj1" fmla="val 98129"/>
              <a:gd name="adj2" fmla="val 9740"/>
              <a:gd name="adj3" fmla="val 223682"/>
              <a:gd name="adj4" fmla="val 270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Эфиопия</a:t>
            </a:r>
            <a:endParaRPr lang="ru-RU" dirty="0"/>
          </a:p>
        </p:txBody>
      </p:sp>
      <p:sp>
        <p:nvSpPr>
          <p:cNvPr id="22" name="Выноска 1 21"/>
          <p:cNvSpPr/>
          <p:nvPr/>
        </p:nvSpPr>
        <p:spPr>
          <a:xfrm>
            <a:off x="2643174" y="3000372"/>
            <a:ext cx="928694" cy="285752"/>
          </a:xfrm>
          <a:prstGeom prst="borderCallout1">
            <a:avLst>
              <a:gd name="adj1" fmla="val 98129"/>
              <a:gd name="adj2" fmla="val 53908"/>
              <a:gd name="adj3" fmla="val 201802"/>
              <a:gd name="adj4" fmla="val 1348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Мали</a:t>
            </a:r>
            <a:endParaRPr lang="ru-RU" dirty="0"/>
          </a:p>
        </p:txBody>
      </p:sp>
      <p:sp>
        <p:nvSpPr>
          <p:cNvPr id="23" name="Выноска 1 22"/>
          <p:cNvSpPr/>
          <p:nvPr/>
        </p:nvSpPr>
        <p:spPr>
          <a:xfrm>
            <a:off x="3714744" y="2857496"/>
            <a:ext cx="857256" cy="285752"/>
          </a:xfrm>
          <a:prstGeom prst="borderCallout1">
            <a:avLst>
              <a:gd name="adj1" fmla="val 100610"/>
              <a:gd name="adj2" fmla="val 31002"/>
              <a:gd name="adj3" fmla="val 216427"/>
              <a:gd name="adj4" fmla="val 589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Нигер</a:t>
            </a:r>
            <a:endParaRPr lang="ru-RU" dirty="0"/>
          </a:p>
        </p:txBody>
      </p:sp>
      <p:sp>
        <p:nvSpPr>
          <p:cNvPr id="24" name="Выноска 1 23"/>
          <p:cNvSpPr/>
          <p:nvPr/>
        </p:nvSpPr>
        <p:spPr>
          <a:xfrm>
            <a:off x="4000496" y="3929066"/>
            <a:ext cx="714380" cy="285752"/>
          </a:xfrm>
          <a:prstGeom prst="borderCallout1">
            <a:avLst>
              <a:gd name="adj1" fmla="val 146"/>
              <a:gd name="adj2" fmla="val 22923"/>
              <a:gd name="adj3" fmla="val -133080"/>
              <a:gd name="adj4" fmla="val 628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290" y="500042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ФОРМА ПРАВЛЕНИЯ: РЕСПУБЛИКИ И МОНАРХИИ </a:t>
            </a:r>
          </a:p>
        </p:txBody>
      </p:sp>
      <p:pic>
        <p:nvPicPr>
          <p:cNvPr id="2056" name="Picture 8" descr="C:\Users\User\Desktop\iCAECL38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285728"/>
            <a:ext cx="784862" cy="1143003"/>
          </a:xfrm>
          <a:prstGeom prst="rect">
            <a:avLst/>
          </a:prstGeom>
          <a:noFill/>
        </p:spPr>
      </p:pic>
      <p:pic>
        <p:nvPicPr>
          <p:cNvPr id="10" name="Содержимое 3" descr="Монархии мира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1428736"/>
            <a:ext cx="7358114" cy="514353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ьть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3"/>
            <a:ext cx="7929618" cy="5947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География\Рабочий стол\401778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География\Рабочий стол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14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География\Рабочий стол\с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500042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ТИПЫ СТРАН ПО ДОЛЕ ЗАНЯТОГО НАСЕЛЕНИЯ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 ХОЗЯЙСТВЕ</a:t>
            </a:r>
          </a:p>
        </p:txBody>
      </p:sp>
      <p:pic>
        <p:nvPicPr>
          <p:cNvPr id="23554" name="Picture 2" descr="C:\Users\User\Desktop\1353023917_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2986034" cy="1992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500034" y="3786190"/>
            <a:ext cx="164307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АГРАРНЫЕ </a:t>
            </a:r>
          </a:p>
          <a:p>
            <a:pPr algn="ctr"/>
            <a:r>
              <a:rPr lang="ru-RU" dirty="0" smtClean="0"/>
              <a:t>СТРАНЫ</a:t>
            </a:r>
            <a:endParaRPr lang="ru-RU" dirty="0"/>
          </a:p>
        </p:txBody>
      </p:sp>
      <p:pic>
        <p:nvPicPr>
          <p:cNvPr id="23555" name="Picture 3" descr="C:\Users\User\Desktop\28c1009dfa9934c398594d7f232aaf0b[1].jpg"/>
          <p:cNvPicPr>
            <a:picLocks noChangeAspect="1" noChangeArrowheads="1"/>
          </p:cNvPicPr>
          <p:nvPr/>
        </p:nvPicPr>
        <p:blipFill>
          <a:blip r:embed="rId3"/>
          <a:srcRect t="2885" b="4807"/>
          <a:stretch>
            <a:fillRect/>
          </a:stretch>
        </p:blipFill>
        <p:spPr bwMode="auto">
          <a:xfrm>
            <a:off x="5429256" y="1857364"/>
            <a:ext cx="2476504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6143636" y="3643314"/>
            <a:ext cx="221457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ИНДУСТРИАЛЬНЫЕ СТРАНЫ</a:t>
            </a:r>
            <a:endParaRPr lang="ru-RU" dirty="0"/>
          </a:p>
        </p:txBody>
      </p:sp>
      <p:pic>
        <p:nvPicPr>
          <p:cNvPr id="23556" name="Picture 4" descr="C:\Users\User\Desktop\8a64fecda510d8bcf7a81ccfa5f5a080[1].jpg"/>
          <p:cNvPicPr>
            <a:picLocks noChangeAspect="1" noChangeArrowheads="1"/>
          </p:cNvPicPr>
          <p:nvPr/>
        </p:nvPicPr>
        <p:blipFill>
          <a:blip r:embed="rId4"/>
          <a:srcRect b="6730"/>
          <a:stretch>
            <a:fillRect/>
          </a:stretch>
        </p:blipFill>
        <p:spPr bwMode="auto">
          <a:xfrm>
            <a:off x="2357422" y="3714752"/>
            <a:ext cx="3381382" cy="21849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5000628" y="5286388"/>
            <a:ext cx="292895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ПОСТИНДУСТРИАЛЬНЫЕ СТРАНЫ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6357958"/>
            <a:ext cx="8429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Задание : </a:t>
            </a:r>
            <a:r>
              <a:rPr lang="ru-RU" sz="1600" i="1" dirty="0" smtClean="0"/>
              <a:t>приведите примеры стран трёх групп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785938"/>
            <a:ext cx="7467600" cy="4525962"/>
          </a:xfrm>
        </p:spPr>
        <p:txBody>
          <a:bodyPr>
            <a:normAutofit/>
          </a:bodyPr>
          <a:lstStyle/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1" i="1" dirty="0" smtClean="0">
                <a:solidFill>
                  <a:srgbClr val="C00000"/>
                </a:solidFill>
              </a:rPr>
              <a:t>Аграрные</a:t>
            </a:r>
            <a:r>
              <a:rPr lang="ru-RU" sz="4000" b="1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(Непал, Руанда)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1" i="1" dirty="0" smtClean="0">
                <a:solidFill>
                  <a:srgbClr val="C00000"/>
                </a:solidFill>
              </a:rPr>
              <a:t>Индустриальные</a:t>
            </a:r>
            <a:r>
              <a:rPr lang="ru-RU" sz="4000" b="1" i="1" dirty="0" smtClean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(Чехия, Белоруссия, Россия)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000" b="1" i="1" dirty="0" smtClean="0">
                <a:solidFill>
                  <a:srgbClr val="C00000"/>
                </a:solidFill>
              </a:rPr>
              <a:t>Постиндустриальные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(США, Франция, Германия)</a:t>
            </a:r>
            <a:endParaRPr lang="ru-RU" sz="4000" dirty="0"/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467600" cy="571500"/>
          </a:xfrm>
        </p:spPr>
        <p:txBody>
          <a:bodyPr/>
          <a:lstStyle/>
          <a:p>
            <a:r>
              <a:rPr lang="ru-RU" sz="3100" b="1" i="1" dirty="0" smtClean="0">
                <a:solidFill>
                  <a:srgbClr val="C00000"/>
                </a:solidFill>
              </a:rPr>
              <a:t>По</a:t>
            </a:r>
            <a:r>
              <a:rPr lang="ru-RU" sz="3100" b="1" i="1" dirty="0" smtClean="0"/>
              <a:t> </a:t>
            </a:r>
            <a:r>
              <a:rPr lang="ru-RU" sz="3100" b="1" i="1" dirty="0" smtClean="0">
                <a:solidFill>
                  <a:srgbClr val="C00000"/>
                </a:solidFill>
              </a:rPr>
              <a:t>типу</a:t>
            </a:r>
            <a:r>
              <a:rPr lang="ru-RU" sz="3100" b="1" i="1" dirty="0" smtClean="0"/>
              <a:t> </a:t>
            </a:r>
            <a:r>
              <a:rPr lang="ru-RU" sz="3100" b="1" i="1" dirty="0" smtClean="0">
                <a:solidFill>
                  <a:srgbClr val="C00000"/>
                </a:solidFill>
              </a:rPr>
              <a:t>хозяйства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28860" y="214290"/>
            <a:ext cx="421484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ОТГАДАЙ СТРАНУ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C:\Users\User\Desktop\082ed11fe7c094fe41e11098e320073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2095515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79" name="Picture 3" descr="C:\Users\User\Desktop\65275248_kotomka_com_moscow_2126_16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071546"/>
            <a:ext cx="2071702" cy="1553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Овал 7"/>
          <p:cNvSpPr/>
          <p:nvPr/>
        </p:nvSpPr>
        <p:spPr>
          <a:xfrm>
            <a:off x="142844" y="2143116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0" name="Picture 4" descr="C:\Users\User\Desktop\foto_sculpture_11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71546"/>
            <a:ext cx="2143141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Овал 9"/>
          <p:cNvSpPr/>
          <p:nvPr/>
        </p:nvSpPr>
        <p:spPr>
          <a:xfrm>
            <a:off x="2357422" y="2143116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2000" y="2143116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1" name="Picture 5" descr="C:\Users\User\Desktop\3816194741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071546"/>
            <a:ext cx="2095505" cy="1571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Овал 11"/>
          <p:cNvSpPr/>
          <p:nvPr/>
        </p:nvSpPr>
        <p:spPr>
          <a:xfrm>
            <a:off x="6858016" y="2143116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2" name="Picture 6" descr="C:\Users\User\Desktop\43885751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786058"/>
            <a:ext cx="2095513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Овал 13"/>
          <p:cNvSpPr/>
          <p:nvPr/>
        </p:nvSpPr>
        <p:spPr>
          <a:xfrm>
            <a:off x="142844" y="3857628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3" name="Picture 7" descr="C:\Users\User\Desktop\0_8307f_f9da7d11_XL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2786058"/>
            <a:ext cx="2071702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Овал 15"/>
          <p:cNvSpPr/>
          <p:nvPr/>
        </p:nvSpPr>
        <p:spPr>
          <a:xfrm>
            <a:off x="2357422" y="3857628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4" name="Picture 8" descr="C:\Users\User\Desktop\144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786058"/>
            <a:ext cx="2143140" cy="152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Овал 17"/>
          <p:cNvSpPr/>
          <p:nvPr/>
        </p:nvSpPr>
        <p:spPr>
          <a:xfrm>
            <a:off x="4572000" y="3857628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5" name="Picture 9" descr="C:\Users\User\Desktop\iCAJ0RPI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2786057"/>
            <a:ext cx="2143140" cy="1571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Овал 19"/>
          <p:cNvSpPr/>
          <p:nvPr/>
        </p:nvSpPr>
        <p:spPr>
          <a:xfrm>
            <a:off x="6858016" y="3857628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8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6" name="Picture 10" descr="C:\Users\User\Desktop\army_China_584801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4500570"/>
            <a:ext cx="2071702" cy="1606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Овал 22"/>
          <p:cNvSpPr/>
          <p:nvPr/>
        </p:nvSpPr>
        <p:spPr>
          <a:xfrm>
            <a:off x="214282" y="5572140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9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7" name="Picture 11" descr="C:\Users\User\Desktop\211[1]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4500570"/>
            <a:ext cx="2071702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Овал 25"/>
          <p:cNvSpPr/>
          <p:nvPr/>
        </p:nvSpPr>
        <p:spPr>
          <a:xfrm>
            <a:off x="2428860" y="5572140"/>
            <a:ext cx="642942" cy="5715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10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4588" name="Picture 12" descr="C:\Users\User\Desktop\75013966_319920002000[1]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3438" y="4500570"/>
            <a:ext cx="2143140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Овал 27"/>
          <p:cNvSpPr/>
          <p:nvPr/>
        </p:nvSpPr>
        <p:spPr>
          <a:xfrm>
            <a:off x="4643438" y="5572140"/>
            <a:ext cx="642942" cy="5715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11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4589" name="Picture 13" descr="C:\Users\User\Desktop\d8c69ad32b6d8d56ed9b2561f156734b[1].jpg"/>
          <p:cNvPicPr>
            <a:picLocks noChangeAspect="1" noChangeArrowheads="1"/>
          </p:cNvPicPr>
          <p:nvPr/>
        </p:nvPicPr>
        <p:blipFill>
          <a:blip r:embed="rId13"/>
          <a:srcRect b="12408"/>
          <a:stretch>
            <a:fillRect/>
          </a:stretch>
        </p:blipFill>
        <p:spPr bwMode="auto">
          <a:xfrm>
            <a:off x="6929454" y="4429132"/>
            <a:ext cx="2087232" cy="1714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Овал 29"/>
          <p:cNvSpPr/>
          <p:nvPr/>
        </p:nvSpPr>
        <p:spPr>
          <a:xfrm>
            <a:off x="6929454" y="5572140"/>
            <a:ext cx="642942" cy="5715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121442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571736" y="121442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929190" y="17144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Бразилия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8001024" y="121442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США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071538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Индия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928926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Египет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429256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Италия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429520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Австралия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071538" y="457200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Китай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571736" y="46434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Испания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214942" y="47148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Норвегия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9520" y="45005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Украина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smtClean="0"/>
              <a:t>Найдите на карте страны на букву И.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428736"/>
          <a:ext cx="7072362" cy="4960956"/>
        </p:xfrm>
        <a:graphic>
          <a:graphicData uri="http://schemas.openxmlformats.org/drawingml/2006/table">
            <a:tbl>
              <a:tblPr/>
              <a:tblGrid>
                <a:gridCol w="3536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6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страна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столица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smtClean="0"/>
              <a:t>Найдите на карте страны на букву И.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1428736"/>
          <a:ext cx="7072362" cy="4960956"/>
        </p:xfrm>
        <a:graphic>
          <a:graphicData uri="http://schemas.openxmlformats.org/drawingml/2006/table">
            <a:tbl>
              <a:tblPr/>
              <a:tblGrid>
                <a:gridCol w="3536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6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страна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столица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Иран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Тегеран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Ирак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Багдад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Израиль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Тель-Авив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Иордания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Амман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Индия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Нью-Дели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Индонезия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Джакарта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Ирландия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Дублин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Исландия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Рейкьявик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Испания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Мадрид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0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Италия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Рим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58" y="357166"/>
            <a:ext cx="8429684" cy="64294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48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Тесты</a:t>
            </a:r>
            <a:endParaRPr lang="ru-RU" sz="48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  <a:hlinkHover r:id="" action="ppaction://noaction">
              <a:snd r:embed="rId2" name="arrow.wav"/>
            </a:hlinkHover>
          </p:cNvPr>
          <p:cNvSpPr/>
          <p:nvPr/>
        </p:nvSpPr>
        <p:spPr>
          <a:xfrm>
            <a:off x="8358214" y="6143644"/>
            <a:ext cx="428628" cy="357190"/>
          </a:xfrm>
          <a:prstGeom prst="actionButtonBeginning">
            <a:avLst/>
          </a:prstGeom>
          <a:solidFill>
            <a:schemeClr val="lt1">
              <a:alpha val="54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Лента лицом вниз 4">
            <a:hlinkClick r:id="" action="ppaction://hlinkshowjump?jump=nextslide"/>
          </p:cNvPr>
          <p:cNvSpPr/>
          <p:nvPr/>
        </p:nvSpPr>
        <p:spPr>
          <a:xfrm>
            <a:off x="2857488" y="3071810"/>
            <a:ext cx="3214710" cy="642942"/>
          </a:xfrm>
          <a:prstGeom prst="ribbon">
            <a:avLst>
              <a:gd name="adj1" fmla="val 33333"/>
              <a:gd name="adj2" fmla="val 50000"/>
            </a:avLst>
          </a:prstGeom>
          <a:solidFill>
            <a:schemeClr val="accent3">
              <a:alpha val="53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" action="ppaction://hlinkshowjump?jump=endshow" highlightClick="1">
              <a:snd r:embed="rId3" name="click.wav"/>
            </a:hlinkClick>
            <a:hlinkHover r:id="" action="ppaction://noaction">
              <a:snd r:embed="rId2" name="arrow.wav"/>
            </a:hlinkHover>
          </p:cNvPr>
          <p:cNvSpPr/>
          <p:nvPr/>
        </p:nvSpPr>
        <p:spPr>
          <a:xfrm>
            <a:off x="3893339" y="6572248"/>
            <a:ext cx="1357322" cy="285752"/>
          </a:xfrm>
          <a:prstGeom prst="roundRect">
            <a:avLst/>
          </a:prstGeom>
          <a:solidFill>
            <a:schemeClr val="lt1">
              <a:alpha val="1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sz="2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143768" y="1785926"/>
            <a:ext cx="642942" cy="642942"/>
          </a:xfrm>
          <a:prstGeom prst="ellipse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43768" y="3500438"/>
            <a:ext cx="642942" cy="642942"/>
          </a:xfrm>
          <a:prstGeom prst="ellipse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43768" y="4929198"/>
            <a:ext cx="642942" cy="642942"/>
          </a:xfrm>
          <a:prstGeom prst="ellipse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24" y="285728"/>
            <a:ext cx="7715304" cy="100013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"/>
                <a:solidFill>
                  <a:srgbClr val="69A12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Древняя родина человечества:</a:t>
            </a:r>
            <a:endParaRPr lang="ru-RU" sz="4000" b="1" dirty="0">
              <a:ln w="1905"/>
              <a:solidFill>
                <a:srgbClr val="69A12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1714488"/>
            <a:ext cx="5715040" cy="8572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Северная Америка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0100" y="3357562"/>
            <a:ext cx="5715040" cy="8572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Восточная и Центральная Африка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4857760"/>
            <a:ext cx="5715040" cy="8572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Юго-Восточная Азия</a:t>
            </a:r>
            <a:endParaRPr lang="ru-RU" sz="2800" dirty="0"/>
          </a:p>
        </p:txBody>
      </p:sp>
      <p:sp>
        <p:nvSpPr>
          <p:cNvPr id="14" name="Скругленный прямоугольник 13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3929058" y="6286520"/>
            <a:ext cx="1357322" cy="35719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6429388" y="6072206"/>
            <a:ext cx="2500330" cy="785794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6D40B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англ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143768" y="1785926"/>
            <a:ext cx="642942" cy="642942"/>
          </a:xfrm>
          <a:prstGeom prst="ellipse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43768" y="3500438"/>
            <a:ext cx="642942" cy="642942"/>
          </a:xfrm>
          <a:prstGeom prst="ellipse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43768" y="4929198"/>
            <a:ext cx="642942" cy="642942"/>
          </a:xfrm>
          <a:prstGeom prst="ellipse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1714488"/>
            <a:ext cx="5715040" cy="8572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американцы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0100" y="3357562"/>
            <a:ext cx="5715040" cy="8572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бразильцы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4857760"/>
            <a:ext cx="5715040" cy="8572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китайцы</a:t>
            </a:r>
            <a:endParaRPr lang="ru-RU" sz="2800" dirty="0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6429388" y="6072206"/>
            <a:ext cx="2500330" cy="785794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24" y="285728"/>
            <a:ext cx="7715304" cy="100013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solidFill>
                  <a:srgbClr val="69A12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Самый многочисленный народ мира:</a:t>
            </a:r>
            <a:endParaRPr lang="ru-RU" sz="3200" b="1" dirty="0">
              <a:ln w="1905"/>
              <a:solidFill>
                <a:srgbClr val="69A12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Скругленный прямоугольник 16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3929058" y="6286520"/>
            <a:ext cx="1357322" cy="35719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143768" y="1785926"/>
            <a:ext cx="642942" cy="642942"/>
          </a:xfrm>
          <a:prstGeom prst="ellipse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43768" y="3500438"/>
            <a:ext cx="642942" cy="642942"/>
          </a:xfrm>
          <a:prstGeom prst="ellipse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43768" y="4929198"/>
            <a:ext cx="642942" cy="642942"/>
          </a:xfrm>
          <a:prstGeom prst="ellipse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1714488"/>
            <a:ext cx="5715040" cy="8572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ислам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0100" y="3357562"/>
            <a:ext cx="5715040" cy="8572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буддизм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4857760"/>
            <a:ext cx="5715040" cy="8572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христианство</a:t>
            </a:r>
            <a:endParaRPr lang="ru-RU" sz="2800" dirty="0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6429388" y="6072206"/>
            <a:ext cx="2500330" cy="785794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24" y="285728"/>
            <a:ext cx="7715304" cy="100013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solidFill>
                  <a:srgbClr val="69A12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Больше всех людей в мире исповедуют:</a:t>
            </a:r>
            <a:endParaRPr lang="ru-RU" sz="3200" b="1" dirty="0">
              <a:ln w="1905"/>
              <a:solidFill>
                <a:srgbClr val="69A12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Скругленный прямоугольник 16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3929058" y="6286520"/>
            <a:ext cx="1357322" cy="35719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143768" y="1785926"/>
            <a:ext cx="642942" cy="642942"/>
          </a:xfrm>
          <a:prstGeom prst="ellipse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43768" y="3500438"/>
            <a:ext cx="642942" cy="642942"/>
          </a:xfrm>
          <a:prstGeom prst="ellipse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43768" y="4929198"/>
            <a:ext cx="642942" cy="642942"/>
          </a:xfrm>
          <a:prstGeom prst="ellipse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1714488"/>
            <a:ext cx="5715040" cy="8572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Великобритания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0100" y="3357562"/>
            <a:ext cx="5715040" cy="8572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Индия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4857760"/>
            <a:ext cx="5715040" cy="8572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Китай</a:t>
            </a:r>
            <a:endParaRPr lang="ru-RU" sz="2800" dirty="0"/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6429388" y="6072206"/>
            <a:ext cx="2500330" cy="785794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Следующий вопрос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24" y="285728"/>
            <a:ext cx="7715304" cy="100013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solidFill>
                  <a:srgbClr val="69A12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Укажите высокоразвитую страну:</a:t>
            </a:r>
            <a:endParaRPr lang="ru-RU" sz="3600" b="1" dirty="0">
              <a:ln w="1905"/>
              <a:solidFill>
                <a:srgbClr val="69A12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Скругленный прямоугольник 16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3929058" y="6286520"/>
            <a:ext cx="1357322" cy="35719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143768" y="1785926"/>
            <a:ext cx="642942" cy="642942"/>
          </a:xfrm>
          <a:prstGeom prst="ellipse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43768" y="3500438"/>
            <a:ext cx="642942" cy="642942"/>
          </a:xfrm>
          <a:prstGeom prst="ellipse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143768" y="4929198"/>
            <a:ext cx="642942" cy="642942"/>
          </a:xfrm>
          <a:prstGeom prst="ellipse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0100" y="1714488"/>
            <a:ext cx="5715040" cy="8572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Австралия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0100" y="3357562"/>
            <a:ext cx="5715040" cy="8572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Северо-Восточная Азия</a:t>
            </a:r>
            <a:endParaRPr lang="ru-RU" sz="28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4857760"/>
            <a:ext cx="5715040" cy="8572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Северная Америка </a:t>
            </a:r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57224" y="285728"/>
            <a:ext cx="7715304" cy="1000132"/>
          </a:xfrm>
          <a:prstGeom prst="roundRect">
            <a:avLst/>
          </a:prstGeom>
          <a:solidFill>
            <a:schemeClr val="accent3">
              <a:lumMod val="20000"/>
              <a:lumOff val="80000"/>
              <a:alpha val="38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solidFill>
                  <a:srgbClr val="69A12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В последнюю очередь были заселены:</a:t>
            </a:r>
            <a:endParaRPr lang="ru-RU" sz="3200" b="1" dirty="0">
              <a:ln w="1905"/>
              <a:solidFill>
                <a:srgbClr val="69A12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Управляющая кнопка: в начало 16">
            <a:hlinkClick r:id="" action="ppaction://hlinkshowjump?jump=firstslide" highlightClick="1">
              <a:snd r:embed="rId2" name="click.wav"/>
            </a:hlinkClick>
            <a:hlinkHover r:id="" action="ppaction://noaction">
              <a:snd r:embed="rId2" name="click.wav"/>
            </a:hlinkHover>
          </p:cNvPr>
          <p:cNvSpPr/>
          <p:nvPr/>
        </p:nvSpPr>
        <p:spPr>
          <a:xfrm>
            <a:off x="8358214" y="6143644"/>
            <a:ext cx="428628" cy="357190"/>
          </a:xfrm>
          <a:prstGeom prst="actionButtonBeginning">
            <a:avLst/>
          </a:prstGeom>
          <a:solidFill>
            <a:schemeClr val="lt1">
              <a:alpha val="38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>
            <a:hlinkClick r:id="" action="ppaction://hlinkshowjump?jump=endshow"/>
            <a:hlinkHover r:id="" action="ppaction://noaction" highlightClick="1"/>
          </p:cNvPr>
          <p:cNvSpPr/>
          <p:nvPr/>
        </p:nvSpPr>
        <p:spPr>
          <a:xfrm>
            <a:off x="3929058" y="6286520"/>
            <a:ext cx="1357322" cy="35719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hlinkClick r:id="rId2"/>
              </a:rPr>
              <a:t>Скачано с </a:t>
            </a:r>
            <a:r>
              <a:rPr lang="en-US" smtClean="0">
                <a:hlinkClick r:id="rId2"/>
              </a:rPr>
              <a:t>www.znanio.ru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842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кита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стоунхенд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76250"/>
            <a:ext cx="7056437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сша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717550"/>
            <a:ext cx="8128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357166"/>
            <a:ext cx="8429684" cy="1214446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65000"/>
              </a:lnSpc>
            </a:pPr>
            <a:r>
              <a:rPr lang="ru-RU" sz="5400" b="1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Страны мира</a:t>
            </a:r>
            <a:endParaRPr lang="ru-RU" sz="5400" b="1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4429132"/>
            <a:ext cx="3929090" cy="164307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28586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69A12B"/>
                </a:solidFill>
              </a:rPr>
              <a:t>География материков и океанов. 7 класс</a:t>
            </a:r>
            <a:endParaRPr lang="ru-RU" sz="1600" i="1" dirty="0">
              <a:solidFill>
                <a:srgbClr val="69A12B"/>
              </a:solidFill>
            </a:endParaRPr>
          </a:p>
        </p:txBody>
      </p:sp>
      <p:pic>
        <p:nvPicPr>
          <p:cNvPr id="30722" name="Picture 2" descr="https://mnogofactov.ru/images/skolko%20stran%20v%20m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5000660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9404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Страна</a:t>
            </a:r>
            <a:r>
              <a:rPr lang="ru-RU" dirty="0" smtClean="0"/>
              <a:t> – это территория, </a:t>
            </a:r>
            <a:br>
              <a:rPr lang="ru-RU" dirty="0" smtClean="0"/>
            </a:br>
            <a:r>
              <a:rPr lang="ru-RU" dirty="0" smtClean="0"/>
              <a:t>которая имеет государственные границы и живет по определенным законам.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Тема18</Template>
  <TotalTime>9149</TotalTime>
  <Words>705</Words>
  <Application>Microsoft Office PowerPoint</Application>
  <PresentationFormat>Экран (4:3)</PresentationFormat>
  <Paragraphs>282</Paragraphs>
  <Slides>44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1_Тема18</vt:lpstr>
      <vt:lpstr>Тема урока: «Страны мира»</vt:lpstr>
      <vt:lpstr>Отгадай страну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Страна – это территория,  которая имеет государственные границы и живет по определенным законам.</vt:lpstr>
      <vt:lpstr>Презентация PowerPoint</vt:lpstr>
      <vt:lpstr>Презентация PowerPoint</vt:lpstr>
      <vt:lpstr> Суверенные – независимые  государства во внутренних  и внешних делах. 195   </vt:lpstr>
      <vt:lpstr>Презентация PowerPoint</vt:lpstr>
      <vt:lpstr>Колонии Великобритании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типу хозяйства</vt:lpstr>
      <vt:lpstr>Презентация PowerPoint</vt:lpstr>
      <vt:lpstr>Найдите на карте страны на букву И.</vt:lpstr>
      <vt:lpstr>Найдите на карте страны на букву 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Скачано с www.znanio.ru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Карезина Нина Валентиновна</dc:creator>
  <cp:lastModifiedBy>MBL</cp:lastModifiedBy>
  <cp:revision>290</cp:revision>
  <dcterms:created xsi:type="dcterms:W3CDTF">2010-07-20T16:08:09Z</dcterms:created>
  <dcterms:modified xsi:type="dcterms:W3CDTF">2021-10-17T14:38:35Z</dcterms:modified>
</cp:coreProperties>
</file>