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1" r:id="rId3"/>
    <p:sldId id="281" r:id="rId4"/>
    <p:sldId id="274" r:id="rId5"/>
    <p:sldId id="277" r:id="rId6"/>
    <p:sldId id="275" r:id="rId7"/>
    <p:sldId id="276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02" autoAdjust="0"/>
  </p:normalViewPr>
  <p:slideViewPr>
    <p:cSldViewPr>
      <p:cViewPr varScale="1">
        <p:scale>
          <a:sx n="77" d="100"/>
          <a:sy n="77" d="100"/>
        </p:scale>
        <p:origin x="-10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F70172-3DA3-4869-88D2-68EE1CA060A1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EE9094-37AA-41AA-8089-8CDDF961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Курсы для родителей(законных представителей) несовершеннолетних по основам детской педагогики и психологии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«КАК ПРЕДОТВРАТИТЬ ДЕТСКИЕ ИСТЕРИКИ»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помочь ребенку прекратить истерику?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После истерики ребенок успокоится и может почувствовать слабость, захотеть спать, пить или есть. Хорошо если он получит такую возможность.</a:t>
            </a:r>
          </a:p>
          <a:p>
            <a:pPr lvl="0"/>
            <a:r>
              <a:rPr lang="ru-RU" dirty="0" smtClean="0"/>
              <a:t>Обсудить произошедшее с малышом можно спустя какое-то время.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предотвратить детские истерики?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чем причины детских истерик?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детей до 4-5 лет истерика – это кризисная реакция на невыносимую ситуацию, которую нельзя прекратить и принять. Нервная система не выдерживает напряжения, чтобы пережить гнев, ярость и отчаяние – организм устраивает истерику.</a:t>
            </a:r>
          </a:p>
          <a:p>
            <a:r>
              <a:rPr lang="ru-RU" i="1" dirty="0" smtClean="0"/>
              <a:t>Сталкиваясь с ограничениями ребенок испытывает фрустрацию. Его потребность не может быть удовлетворена прямо сейчас. Ох, как это злит!</a:t>
            </a:r>
          </a:p>
          <a:p>
            <a:r>
              <a:rPr lang="ru-RU" dirty="0" smtClean="0"/>
              <a:t>Ребенок в три года похож на маленького подростка. Он постепенно отделяется от мамы и уже имеет собственное мнение обо всем, что происходит, хочет принимать решения сам, хочет, чтобы с его мнением считались.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Курсы для родителей (законных представителей) несовершеннолетних по основам педагогики и детской психологии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чем причины детских истерик?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Конфликты в семье</a:t>
            </a:r>
          </a:p>
          <a:p>
            <a:r>
              <a:rPr lang="ru-RU" b="1" dirty="0" smtClean="0"/>
              <a:t>Изменения в привычном укладе жизни</a:t>
            </a:r>
          </a:p>
          <a:p>
            <a:r>
              <a:rPr lang="ru-RU" b="1" dirty="0" smtClean="0"/>
              <a:t>Потребность в любви и внимании</a:t>
            </a:r>
          </a:p>
          <a:p>
            <a:r>
              <a:rPr lang="ru-RU" b="1" dirty="0" smtClean="0"/>
              <a:t>Непоследовательность в воспитании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ru-RU" i="1" dirty="0" err="1" smtClean="0"/>
              <a:t>неокортекс</a:t>
            </a:r>
            <a:r>
              <a:rPr lang="ru-RU" i="1" dirty="0" smtClean="0"/>
              <a:t>,</a:t>
            </a:r>
            <a:r>
              <a:rPr lang="ru-RU" dirty="0" smtClean="0"/>
              <a:t> отвечающий за сознательные действия и логику, созревает к только 6-7 годам жизни</a:t>
            </a:r>
            <a:endParaRPr lang="ru-RU" dirty="0"/>
          </a:p>
        </p:txBody>
      </p:sp>
      <p:pic>
        <p:nvPicPr>
          <p:cNvPr id="4" name="Содержимое 3" descr="http://xn--80aqkmq6dta.com/wp-content/uploads/2017/04/%D0%9D%D0%B5%D0%BE%D0%BA%D0%BE%D1%80%D1%82%D0%B5%D0%BA%D1%8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36762"/>
            <a:ext cx="6858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реагировать на детские истерики: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Заботиться о том, чтобы ребенок ел и отдыхал, когда хочет. Найти ритм в котором он чувствует себя спокойно и уверенно, когда все предсказуемо и понятно. </a:t>
            </a:r>
          </a:p>
          <a:p>
            <a:pPr lvl="0"/>
            <a:r>
              <a:rPr lang="ru-RU" dirty="0" smtClean="0"/>
              <a:t>Давать ребенку право говорить «нет», если этот отказ не ущемляет интересов других людей и не влечет за собой опасных последствий. Это учит принимать ответственность за свои решения.</a:t>
            </a:r>
          </a:p>
          <a:p>
            <a:r>
              <a:rPr lang="ru-RU" dirty="0" smtClean="0"/>
              <a:t>Проговаривать желания ребенка и его эмоции, особенно если он еще мал, чтобы озвучивать и осознавать их.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реагировать на детские истерики: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Давать возможность безопасно выражать гнев. Разрешить ребенку кричать и ругаться, рвать и мять бумагу, колотить надувной мяч, бегать и прыгать, когда он злится. </a:t>
            </a:r>
          </a:p>
          <a:p>
            <a:r>
              <a:rPr lang="ru-RU" dirty="0" smtClean="0"/>
              <a:t>Играть. Любую реальную конфликтную ситуацию можно позже обыграть с ребенком и его игрушками.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помочь ребенку прекратить истерику?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Позаботиться о безопасности пространства. Убрать опасные предметы или унести ребенка туда, где спокойно, если это возможно.</a:t>
            </a:r>
          </a:p>
          <a:p>
            <a:pPr lvl="0"/>
            <a:r>
              <a:rPr lang="ru-RU" dirty="0" smtClean="0"/>
              <a:t>Помолчать. Успокоить малыша в момент сильного напряжения невозможно. Есть исследования, показывающие, что уговоры, наказания и ругань только продлевают истерики.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помочь ребенку прекратить истерику?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Если человек не оказывает помощь и поддержку, а давит на ребенка своим: «Сейчас дядя милиционер тебя заберет», то лучше попросить его уйти. Ребенок крайне уязвим в момент истерики и потеря связи со взрослым, даже такая символическая, которая воспринимается взрослыми как шутка, может усилить детский гнев и страх.</a:t>
            </a:r>
          </a:p>
          <a:p>
            <a:pPr lvl="0"/>
            <a:r>
              <a:rPr lang="ru-RU" dirty="0" smtClean="0"/>
              <a:t>Терпеливо ждать, пока пройдет приступ ярости, и наступит стадия, когда ребенок хочет, чтобы его пожалели.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474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Курсы для родителей(законных представителей) несовершеннолетних по основам детской педагогики и психологии </vt:lpstr>
      <vt:lpstr>   Как предотвратить детские истерики?     В чем причины детских истерик? </vt:lpstr>
      <vt:lpstr>Слайд 3</vt:lpstr>
      <vt:lpstr>В чем причины детских истерик? </vt:lpstr>
      <vt:lpstr>неокортекс, отвечающий за сознательные действия и логику, созревает к только 6-7 годам жизни</vt:lpstr>
      <vt:lpstr>как реагировать на детские истерики:</vt:lpstr>
      <vt:lpstr>как реагировать на детские истерики:</vt:lpstr>
      <vt:lpstr>Как помочь ребенку прекратить истерику?</vt:lpstr>
      <vt:lpstr>Как помочь ребенку прекратить истерику?</vt:lpstr>
      <vt:lpstr>Как помочь ребенку прекратить истерику?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Даниил</cp:lastModifiedBy>
  <cp:revision>37</cp:revision>
  <dcterms:created xsi:type="dcterms:W3CDTF">2014-01-08T10:56:44Z</dcterms:created>
  <dcterms:modified xsi:type="dcterms:W3CDTF">2019-11-29T11:35:19Z</dcterms:modified>
</cp:coreProperties>
</file>