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6" r:id="rId2"/>
    <p:sldId id="257" r:id="rId3"/>
    <p:sldId id="25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CB657A-D47B-479C-9948-474FBB9AE2A1}" type="datetimeFigureOut">
              <a:rPr lang="ru-RU" smtClean="0"/>
              <a:t>08.05.2020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827CAD-1A6B-4DCC-B6C1-7C480C6B02A8}" type="slidenum">
              <a:rPr lang="ru-RU" smtClean="0"/>
              <a:t>‹#›</a:t>
            </a:fld>
            <a:endParaRPr lang="ru-RU"/>
          </a:p>
        </p:txBody>
      </p:sp>
    </p:spTree>
    <p:extLst>
      <p:ext uri="{BB962C8B-B14F-4D97-AF65-F5344CB8AC3E}">
        <p14:creationId xmlns:p14="http://schemas.microsoft.com/office/powerpoint/2010/main" val="141753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D827CAD-1A6B-4DCC-B6C1-7C480C6B02A8}" type="slidenum">
              <a:rPr lang="ru-RU" smtClean="0"/>
              <a:t>3</a:t>
            </a:fld>
            <a:endParaRPr lang="ru-RU"/>
          </a:p>
        </p:txBody>
      </p:sp>
    </p:spTree>
    <p:extLst>
      <p:ext uri="{BB962C8B-B14F-4D97-AF65-F5344CB8AC3E}">
        <p14:creationId xmlns:p14="http://schemas.microsoft.com/office/powerpoint/2010/main" val="194404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9708E70-2DCF-41D0-8977-F5B8727A9C6A}" type="datetimeFigureOut">
              <a:rPr lang="ru-RU" smtClean="0"/>
              <a:t>08.05.2020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F412AB-2343-4ACC-9A2C-4F2A1F08AA3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9708E70-2DCF-41D0-8977-F5B8727A9C6A}" type="datetimeFigureOut">
              <a:rPr lang="ru-RU" smtClean="0"/>
              <a:t>08.05.2020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F412AB-2343-4ACC-9A2C-4F2A1F08AA3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9708E70-2DCF-41D0-8977-F5B8727A9C6A}" type="datetimeFigureOut">
              <a:rPr lang="ru-RU" smtClean="0"/>
              <a:t>08.05.2020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F412AB-2343-4ACC-9A2C-4F2A1F08AA34}"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9708E70-2DCF-41D0-8977-F5B8727A9C6A}" type="datetimeFigureOut">
              <a:rPr lang="ru-RU" smtClean="0"/>
              <a:t>08.05.2020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F412AB-2343-4ACC-9A2C-4F2A1F08AA34}"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708E70-2DCF-41D0-8977-F5B8727A9C6A}" type="datetimeFigureOut">
              <a:rPr lang="ru-RU" smtClean="0"/>
              <a:t>08.05.2020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F412AB-2343-4ACC-9A2C-4F2A1F08AA3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9708E70-2DCF-41D0-8977-F5B8727A9C6A}" type="datetimeFigureOut">
              <a:rPr lang="ru-RU" smtClean="0"/>
              <a:t>08.05.2020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F412AB-2343-4ACC-9A2C-4F2A1F08AA34}"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9708E70-2DCF-41D0-8977-F5B8727A9C6A}" type="datetimeFigureOut">
              <a:rPr lang="ru-RU" smtClean="0"/>
              <a:t>08.05.2020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CF412AB-2343-4ACC-9A2C-4F2A1F08AA3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9708E70-2DCF-41D0-8977-F5B8727A9C6A}" type="datetimeFigureOut">
              <a:rPr lang="ru-RU" smtClean="0"/>
              <a:t>08.05.2020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CF412AB-2343-4ACC-9A2C-4F2A1F08AA3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9708E70-2DCF-41D0-8977-F5B8727A9C6A}" type="datetimeFigureOut">
              <a:rPr lang="ru-RU" smtClean="0"/>
              <a:t>08.05.2020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CF412AB-2343-4ACC-9A2C-4F2A1F08AA3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708E70-2DCF-41D0-8977-F5B8727A9C6A}" type="datetimeFigureOut">
              <a:rPr lang="ru-RU" smtClean="0"/>
              <a:t>08.05.2020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F412AB-2343-4ACC-9A2C-4F2A1F08AA34}"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9708E70-2DCF-41D0-8977-F5B8727A9C6A}" type="datetimeFigureOut">
              <a:rPr lang="ru-RU" smtClean="0"/>
              <a:t>08.05.2020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F412AB-2343-4ACC-9A2C-4F2A1F08AA34}"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9708E70-2DCF-41D0-8977-F5B8727A9C6A}" type="datetimeFigureOut">
              <a:rPr lang="ru-RU" smtClean="0"/>
              <a:t>08.05.2020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CF412AB-2343-4ACC-9A2C-4F2A1F08AA34}"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Помню. Горжусь.</a:t>
            </a:r>
            <a:endParaRPr lang="ru-RU" dirty="0"/>
          </a:p>
        </p:txBody>
      </p:sp>
      <p:sp>
        <p:nvSpPr>
          <p:cNvPr id="3" name="Подзаголовок 2"/>
          <p:cNvSpPr>
            <a:spLocks noGrp="1"/>
          </p:cNvSpPr>
          <p:nvPr>
            <p:ph type="subTitle" idx="1"/>
          </p:nvPr>
        </p:nvSpPr>
        <p:spPr>
          <a:xfrm>
            <a:off x="2411760" y="4149080"/>
            <a:ext cx="6400800" cy="1473200"/>
          </a:xfrm>
        </p:spPr>
        <p:txBody>
          <a:bodyPr/>
          <a:lstStyle/>
          <a:p>
            <a:pPr algn="r"/>
            <a:r>
              <a:rPr lang="ru-RU" dirty="0"/>
              <a:t>Выполнила София </a:t>
            </a:r>
            <a:r>
              <a:rPr lang="ru-RU" dirty="0" err="1"/>
              <a:t>Павелко</a:t>
            </a:r>
            <a:endParaRPr lang="ru-RU" dirty="0"/>
          </a:p>
          <a:p>
            <a:pPr algn="r"/>
            <a:r>
              <a:rPr lang="ru-RU" dirty="0"/>
              <a:t>Учащаяся 7-А</a:t>
            </a:r>
          </a:p>
          <a:p>
            <a:pPr algn="r"/>
            <a:r>
              <a:rPr lang="ru-RU" dirty="0"/>
              <a:t>ЧОУ «Медико-биологический лицей»</a:t>
            </a:r>
          </a:p>
          <a:p>
            <a:pPr algn="r"/>
            <a:endParaRPr lang="ru-RU" dirty="0"/>
          </a:p>
        </p:txBody>
      </p:sp>
    </p:spTree>
    <p:extLst>
      <p:ext uri="{BB962C8B-B14F-4D97-AF65-F5344CB8AC3E}">
        <p14:creationId xmlns:p14="http://schemas.microsoft.com/office/powerpoint/2010/main" val="647191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9552" y="1844824"/>
            <a:ext cx="3528392" cy="4817084"/>
          </a:xfrm>
        </p:spPr>
      </p:pic>
      <p:sp>
        <p:nvSpPr>
          <p:cNvPr id="3" name="Заголовок 2"/>
          <p:cNvSpPr>
            <a:spLocks noGrp="1"/>
          </p:cNvSpPr>
          <p:nvPr>
            <p:ph type="title"/>
          </p:nvPr>
        </p:nvSpPr>
        <p:spPr/>
        <p:txBody>
          <a:bodyPr>
            <a:normAutofit/>
          </a:bodyPr>
          <a:lstStyle/>
          <a:p>
            <a:r>
              <a:rPr lang="ru-RU" b="1" dirty="0"/>
              <a:t>Орлов Анатолий </a:t>
            </a:r>
            <a:r>
              <a:rPr lang="ru-RU" b="1" dirty="0" smtClean="0"/>
              <a:t>Анатольевич</a:t>
            </a:r>
            <a:endParaRPr lang="ru-RU" dirty="0"/>
          </a:p>
        </p:txBody>
      </p:sp>
      <p:sp>
        <p:nvSpPr>
          <p:cNvPr id="5" name="Прямоугольник 4"/>
          <p:cNvSpPr/>
          <p:nvPr/>
        </p:nvSpPr>
        <p:spPr>
          <a:xfrm>
            <a:off x="5004048" y="3429000"/>
            <a:ext cx="4018513" cy="1323439"/>
          </a:xfrm>
          <a:prstGeom prst="rect">
            <a:avLst/>
          </a:prstGeom>
        </p:spPr>
        <p:txBody>
          <a:bodyPr wrap="square">
            <a:spAutoFit/>
          </a:bodyPr>
          <a:lstStyle/>
          <a:p>
            <a:r>
              <a:rPr lang="ru-RU" sz="4000" b="1" dirty="0"/>
              <a:t>28.01.1915г. - 28.12.2003г.</a:t>
            </a:r>
            <a:endParaRPr lang="ru-RU" sz="4000" dirty="0"/>
          </a:p>
        </p:txBody>
      </p:sp>
    </p:spTree>
    <p:extLst>
      <p:ext uri="{BB962C8B-B14F-4D97-AF65-F5344CB8AC3E}">
        <p14:creationId xmlns:p14="http://schemas.microsoft.com/office/powerpoint/2010/main" val="1462798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88840"/>
            <a:ext cx="8712968" cy="4752528"/>
          </a:xfrm>
        </p:spPr>
        <p:txBody>
          <a:bodyPr>
            <a:normAutofit lnSpcReduction="10000"/>
          </a:bodyPr>
          <a:lstStyle/>
          <a:p>
            <a:pPr marL="0" indent="0">
              <a:buNone/>
            </a:pPr>
            <a:r>
              <a:rPr lang="ru-RU" dirty="0"/>
              <a:t>Мой прадед Орлов Анатолий Анатольевич, капитан первого ранга, родился в 1915 году. Когда началась Великая Отечественная война он с семьей жил в Севастополе на Северной стороне, служил офицером на Черноморском флоте, участвовал в героической обороне Севастополя. Его корабль вывозил мирное население города в </a:t>
            </a:r>
            <a:r>
              <a:rPr lang="ru-RU" dirty="0" err="1"/>
              <a:t>Г.Сочи</a:t>
            </a:r>
            <a:r>
              <a:rPr lang="ru-RU" dirty="0"/>
              <a:t>, на Кавказ. По счастливой случайности корабль не потопили немецкие бомбардировщики. Боевой путь моего прадеда прошел от Севастополя до Сталинграда. Он награжден двумя орденами Отечественной войны, орденом Красной звезды, медалями "За оборону Сталинграда", "За оборону Кавказа", "За боевые заслуги", "За победу над Германией в Великой Отечественной войне 1941-1945гг." и др.</a:t>
            </a:r>
          </a:p>
          <a:p>
            <a:endParaRPr lang="ru-RU" dirty="0"/>
          </a:p>
        </p:txBody>
      </p:sp>
      <p:sp>
        <p:nvSpPr>
          <p:cNvPr id="3" name="Заголовок 2"/>
          <p:cNvSpPr>
            <a:spLocks noGrp="1"/>
          </p:cNvSpPr>
          <p:nvPr>
            <p:ph type="title"/>
          </p:nvPr>
        </p:nvSpPr>
        <p:spPr/>
        <p:txBody>
          <a:bodyPr/>
          <a:lstStyle/>
          <a:p>
            <a:endParaRPr lang="ru-RU" dirty="0"/>
          </a:p>
        </p:txBody>
      </p:sp>
    </p:spTree>
    <p:extLst>
      <p:ext uri="{BB962C8B-B14F-4D97-AF65-F5344CB8AC3E}">
        <p14:creationId xmlns:p14="http://schemas.microsoft.com/office/powerpoint/2010/main" val="25645439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TotalTime>
  <Words>137</Words>
  <Application>Microsoft Office PowerPoint</Application>
  <PresentationFormat>Экран (4:3)</PresentationFormat>
  <Paragraphs>8</Paragraphs>
  <Slides>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Волна</vt:lpstr>
      <vt:lpstr>Помню. Горжусь.</vt:lpstr>
      <vt:lpstr>Орлов Анатолий Анатольевич</vt:lpstr>
      <vt:lpstr>Презентация PowerPoint</vt:lpstr>
    </vt:vector>
  </TitlesOfParts>
  <Company>home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Помню. Горжусь.</dc:title>
  <dc:creator>мама</dc:creator>
  <cp:lastModifiedBy>мама</cp:lastModifiedBy>
  <cp:revision>1</cp:revision>
  <dcterms:created xsi:type="dcterms:W3CDTF">2020-05-08T15:45:46Z</dcterms:created>
  <dcterms:modified xsi:type="dcterms:W3CDTF">2020-05-08T15:50:41Z</dcterms:modified>
</cp:coreProperties>
</file>