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BE93784-7986-4A20-BA61-FAE38D4AD4A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B7AA3B2-B810-493B-B6BF-8991096A6A4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949280"/>
            <a:ext cx="6084168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Работу </a:t>
            </a:r>
            <a:r>
              <a:rPr lang="ru-RU" sz="2000" dirty="0"/>
              <a:t>в</a:t>
            </a:r>
            <a:r>
              <a:rPr lang="ru-RU" sz="2000" dirty="0" smtClean="0"/>
              <a:t>ыполняла</a:t>
            </a:r>
            <a:r>
              <a:rPr lang="en-US" sz="2000" dirty="0" smtClean="0"/>
              <a:t>:</a:t>
            </a:r>
            <a:r>
              <a:rPr lang="ru-RU" sz="2000" dirty="0" smtClean="0"/>
              <a:t> ученица 10-Б класса</a:t>
            </a:r>
          </a:p>
          <a:p>
            <a:r>
              <a:rPr lang="ru-RU" sz="2000" dirty="0" err="1" smtClean="0"/>
              <a:t>Добринчук</a:t>
            </a:r>
            <a:r>
              <a:rPr lang="ru-RU" sz="2000" dirty="0" smtClean="0"/>
              <a:t>  Александра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6120680" cy="33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1468016"/>
          </a:xfrm>
        </p:spPr>
        <p:txBody>
          <a:bodyPr/>
          <a:lstStyle/>
          <a:p>
            <a:r>
              <a:rPr lang="ru-RU" dirty="0" smtClean="0"/>
              <a:t>На этом все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636912"/>
            <a:ext cx="8666456" cy="3550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Хочу сказать  о том</a:t>
            </a:r>
            <a:r>
              <a:rPr lang="en-US" dirty="0" smtClean="0"/>
              <a:t>,</a:t>
            </a:r>
            <a:r>
              <a:rPr lang="ru-RU" dirty="0" smtClean="0"/>
              <a:t> что очень благодарна своим родным и вообще всем людям которые сражались в этом бою</a:t>
            </a:r>
            <a:r>
              <a:rPr lang="en-US" dirty="0" smtClean="0"/>
              <a:t>.</a:t>
            </a:r>
            <a:r>
              <a:rPr lang="ru-RU" dirty="0" smtClean="0"/>
              <a:t> Никто не должен забывать об этих ужасных событиях</a:t>
            </a:r>
            <a:r>
              <a:rPr lang="en-US" dirty="0" smtClean="0"/>
              <a:t>. </a:t>
            </a:r>
            <a:r>
              <a:rPr lang="ru-RU" dirty="0" smtClean="0"/>
              <a:t>Мы должны чтить память погибших</a:t>
            </a:r>
            <a:r>
              <a:rPr lang="ru-RU" dirty="0"/>
              <a:t> </a:t>
            </a:r>
            <a:r>
              <a:rPr lang="ru-RU" dirty="0" smtClean="0"/>
              <a:t>и без вести пропавших в бою</a:t>
            </a:r>
            <a:r>
              <a:rPr lang="en-US" dirty="0" smtClean="0"/>
              <a:t> </a:t>
            </a:r>
            <a:r>
              <a:rPr lang="ru-RU" dirty="0" smtClean="0"/>
              <a:t>людей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Я хочу верить в то</a:t>
            </a:r>
            <a:r>
              <a:rPr lang="en-US" dirty="0" smtClean="0"/>
              <a:t>,</a:t>
            </a:r>
            <a:r>
              <a:rPr lang="ru-RU" dirty="0" smtClean="0"/>
              <a:t>что люди не забудут своих настоящих героев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" y="116632"/>
            <a:ext cx="5076056" cy="2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2088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внимание!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праздником 75 лет Великой Победы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08912" cy="45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7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3536"/>
            <a:ext cx="39604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Вторая мировая </a:t>
            </a:r>
            <a:r>
              <a:rPr lang="ru-RU" dirty="0" smtClean="0"/>
              <a:t>война - </a:t>
            </a:r>
            <a:r>
              <a:rPr lang="ru-RU" dirty="0"/>
              <a:t>война двух мировых военно-политических коалиций, ставшая крупнейшим вооружённым конфликтом в истории человечества.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ней участвовали 62 государства из 73 существовавших на тот момент (80 % населения Земного </a:t>
            </a:r>
            <a:r>
              <a:rPr lang="ru-RU" dirty="0" smtClean="0"/>
              <a:t>шара).</a:t>
            </a:r>
            <a:endParaRPr lang="ru-RU" dirty="0"/>
          </a:p>
          <a:p>
            <a:endParaRPr lang="ru-RU" dirty="0"/>
          </a:p>
          <a:p>
            <a:r>
              <a:rPr lang="ru-RU" dirty="0"/>
              <a:t>Боевые действия велись на территории Европы, Азии и </a:t>
            </a:r>
            <a:r>
              <a:rPr lang="ru-RU" dirty="0" smtClean="0"/>
              <a:t>Африки </a:t>
            </a:r>
            <a:r>
              <a:rPr lang="ru-RU" dirty="0"/>
              <a:t>и в водах всех океанов. Это единственный конфликт, в котором было применено ядерное оружие.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9" y="4131515"/>
            <a:ext cx="4392488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мировая война 1939–1945 гг.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(1 сентября 1939 — 2 сентября 1945)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852936"/>
            <a:ext cx="8666456" cy="36724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меня слишком сложно осознавать</a:t>
            </a:r>
            <a:r>
              <a:rPr lang="en-US" dirty="0" smtClean="0"/>
              <a:t>,</a:t>
            </a:r>
            <a:r>
              <a:rPr lang="ru-RU" dirty="0" smtClean="0"/>
              <a:t> что ради того чтобы мы сейчас жили наши предки отдавали СВОИ жизни</a:t>
            </a:r>
            <a:r>
              <a:rPr lang="en-US" dirty="0" smtClean="0"/>
              <a:t>.</a:t>
            </a:r>
            <a:r>
              <a:rPr lang="ru-RU" dirty="0" smtClean="0"/>
              <a:t> Это были ужасные времена</a:t>
            </a:r>
            <a:r>
              <a:rPr lang="en-US" dirty="0" smtClean="0"/>
              <a:t>,</a:t>
            </a:r>
            <a:r>
              <a:rPr lang="ru-RU" dirty="0" smtClean="0"/>
              <a:t> когда у детей не было детства</a:t>
            </a:r>
            <a:r>
              <a:rPr lang="ru-RU" dirty="0"/>
              <a:t> </a:t>
            </a:r>
            <a:r>
              <a:rPr lang="ru-RU" dirty="0" smtClean="0"/>
              <a:t>и права на нормальное существование</a:t>
            </a:r>
            <a:r>
              <a:rPr lang="en-US" dirty="0" smtClean="0"/>
              <a:t>.</a:t>
            </a:r>
            <a:r>
              <a:rPr lang="ru-RU" dirty="0" smtClean="0"/>
              <a:t> Ребята уходили на войну совсем молодыми и не ощутившими вкус хорошей жизни</a:t>
            </a:r>
            <a:r>
              <a:rPr lang="en-US" dirty="0" smtClean="0"/>
              <a:t>,</a:t>
            </a:r>
            <a:r>
              <a:rPr lang="ru-RU" dirty="0" smtClean="0"/>
              <a:t> где нет войны</a:t>
            </a:r>
            <a:r>
              <a:rPr lang="en-US" dirty="0" smtClean="0"/>
              <a:t>.</a:t>
            </a:r>
            <a:r>
              <a:rPr lang="ru-RU" dirty="0" smtClean="0"/>
              <a:t> Люди умирали от ранений и голода</a:t>
            </a:r>
            <a:r>
              <a:rPr lang="en-US" dirty="0" smtClean="0"/>
              <a:t>.</a:t>
            </a:r>
            <a:r>
              <a:rPr lang="ru-RU" dirty="0" smtClean="0"/>
              <a:t> Я хочу рассказать про нескольких членов моей семьи</a:t>
            </a:r>
            <a:r>
              <a:rPr lang="en-US" dirty="0" smtClean="0"/>
              <a:t>,</a:t>
            </a:r>
            <a:r>
              <a:rPr lang="ru-RU" dirty="0" smtClean="0"/>
              <a:t> которые боролись за наше мирное небо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39"/>
            <a:ext cx="4860031" cy="26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/>
          <a:lstStyle/>
          <a:p>
            <a:r>
              <a:rPr lang="ru-RU" sz="2800" dirty="0" smtClean="0"/>
              <a:t>Мой прадедушка</a:t>
            </a:r>
            <a:r>
              <a:rPr lang="en-US" sz="2800" dirty="0" smtClean="0"/>
              <a:t>: </a:t>
            </a:r>
            <a:r>
              <a:rPr lang="ru-RU" sz="2800" dirty="0" smtClean="0"/>
              <a:t>Никитюк Федор  Никитович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571184" cy="4903440"/>
          </a:xfrm>
        </p:spPr>
        <p:txBody>
          <a:bodyPr/>
          <a:lstStyle/>
          <a:p>
            <a:r>
              <a:rPr lang="ru-RU" sz="2400" dirty="0" smtClean="0"/>
              <a:t>Дата рождения</a:t>
            </a:r>
            <a:r>
              <a:rPr lang="en-US" sz="2400" dirty="0" smtClean="0"/>
              <a:t>:</a:t>
            </a:r>
            <a:r>
              <a:rPr lang="ru-RU" sz="2400" dirty="0" smtClean="0"/>
              <a:t> _</a:t>
            </a:r>
            <a:r>
              <a:rPr lang="en-US" sz="2400" dirty="0" smtClean="0"/>
              <a:t>._.1903</a:t>
            </a:r>
            <a:endParaRPr lang="en-US" sz="2400" dirty="0"/>
          </a:p>
          <a:p>
            <a:r>
              <a:rPr lang="ru-RU" sz="2400" dirty="0" smtClean="0"/>
              <a:t>Место рождения</a:t>
            </a:r>
            <a:r>
              <a:rPr lang="en-US" sz="2400" dirty="0" smtClean="0"/>
              <a:t>:</a:t>
            </a:r>
            <a:r>
              <a:rPr lang="ru-RU" sz="2400" dirty="0" smtClean="0"/>
              <a:t> Каменец-Подольская </a:t>
            </a:r>
            <a:r>
              <a:rPr lang="ru-RU" sz="2400" dirty="0" err="1" smtClean="0"/>
              <a:t>обл</a:t>
            </a:r>
            <a:r>
              <a:rPr lang="en-US" sz="2400" dirty="0" smtClean="0"/>
              <a:t>.,</a:t>
            </a:r>
            <a:r>
              <a:rPr lang="ru-RU" sz="2400" dirty="0" smtClean="0"/>
              <a:t> </a:t>
            </a:r>
            <a:r>
              <a:rPr lang="ru-RU" sz="2400" dirty="0" err="1" smtClean="0"/>
              <a:t>Смотричский</a:t>
            </a:r>
            <a:r>
              <a:rPr lang="ru-RU" sz="2400" dirty="0" smtClean="0"/>
              <a:t> р-н</a:t>
            </a:r>
            <a:r>
              <a:rPr lang="en-US" sz="2400" dirty="0" smtClean="0"/>
              <a:t>,</a:t>
            </a:r>
            <a:r>
              <a:rPr lang="ru-RU" sz="2400" dirty="0" smtClean="0"/>
              <a:t> с</a:t>
            </a:r>
            <a:r>
              <a:rPr lang="en-US" sz="2400" dirty="0" smtClean="0"/>
              <a:t>.</a:t>
            </a:r>
            <a:r>
              <a:rPr lang="ru-RU" sz="2400" dirty="0" smtClean="0"/>
              <a:t>Левада  </a:t>
            </a:r>
          </a:p>
          <a:p>
            <a:r>
              <a:rPr lang="ru-RU" sz="2400" dirty="0" smtClean="0"/>
              <a:t>Дата и место призыва</a:t>
            </a:r>
            <a:r>
              <a:rPr lang="en-US" sz="2400" dirty="0" smtClean="0"/>
              <a:t>:</a:t>
            </a:r>
            <a:r>
              <a:rPr lang="ru-RU" sz="2400" dirty="0" smtClean="0"/>
              <a:t> _</a:t>
            </a:r>
            <a:r>
              <a:rPr lang="en-US" sz="2400" dirty="0" smtClean="0"/>
              <a:t>._.1944,</a:t>
            </a:r>
            <a:r>
              <a:rPr lang="ru-RU" sz="2400" dirty="0" smtClean="0"/>
              <a:t> </a:t>
            </a:r>
            <a:r>
              <a:rPr lang="ru-RU" sz="2400" dirty="0" err="1" smtClean="0"/>
              <a:t>Смотричский</a:t>
            </a:r>
            <a:r>
              <a:rPr lang="ru-RU" sz="2400" dirty="0" smtClean="0"/>
              <a:t> РВК</a:t>
            </a:r>
            <a:r>
              <a:rPr lang="en-US" sz="2400" dirty="0" smtClean="0"/>
              <a:t>,</a:t>
            </a:r>
            <a:r>
              <a:rPr lang="ru-RU" sz="2400" dirty="0" smtClean="0"/>
              <a:t> Украинская ССР</a:t>
            </a:r>
            <a:r>
              <a:rPr lang="en-US" sz="2400" dirty="0" smtClean="0"/>
              <a:t>,</a:t>
            </a:r>
            <a:r>
              <a:rPr lang="ru-RU" sz="2400" dirty="0" smtClean="0"/>
              <a:t> Каменец-Подольская </a:t>
            </a:r>
            <a:r>
              <a:rPr lang="ru-RU" sz="2400" dirty="0" err="1" smtClean="0"/>
              <a:t>обл</a:t>
            </a:r>
            <a:r>
              <a:rPr lang="en-US" sz="2400" dirty="0" smtClean="0"/>
              <a:t>., </a:t>
            </a:r>
            <a:r>
              <a:rPr lang="ru-RU" sz="2400" dirty="0" err="1" smtClean="0"/>
              <a:t>Смотричский</a:t>
            </a:r>
            <a:r>
              <a:rPr lang="ru-RU" sz="2400" dirty="0" smtClean="0"/>
              <a:t> р-н</a:t>
            </a:r>
          </a:p>
          <a:p>
            <a:r>
              <a:rPr lang="ru-RU" sz="2400" dirty="0" smtClean="0"/>
              <a:t>Воинское звание</a:t>
            </a:r>
            <a:r>
              <a:rPr lang="en-US" sz="2400" dirty="0" smtClean="0"/>
              <a:t>:</a:t>
            </a:r>
            <a:r>
              <a:rPr lang="ru-RU" sz="2400" dirty="0" smtClean="0"/>
              <a:t> красноармеец</a:t>
            </a:r>
          </a:p>
          <a:p>
            <a:r>
              <a:rPr lang="ru-RU" sz="2400" dirty="0" smtClean="0"/>
              <a:t>Последнее место службы</a:t>
            </a:r>
            <a:r>
              <a:rPr lang="en-US" sz="2400" dirty="0" smtClean="0"/>
              <a:t>:</a:t>
            </a:r>
            <a:r>
              <a:rPr lang="ru-RU" sz="2400" dirty="0" smtClean="0"/>
              <a:t> командир 121сд</a:t>
            </a:r>
          </a:p>
          <a:p>
            <a:r>
              <a:rPr lang="ru-RU" sz="2400" dirty="0" smtClean="0"/>
              <a:t>Дата выбытия</a:t>
            </a:r>
            <a:r>
              <a:rPr lang="en-US" sz="2400" dirty="0" smtClean="0"/>
              <a:t>:</a:t>
            </a:r>
            <a:r>
              <a:rPr lang="ru-RU" sz="2400" dirty="0" smtClean="0"/>
              <a:t> 0</a:t>
            </a:r>
            <a:r>
              <a:rPr lang="en-US" sz="2400" dirty="0" smtClean="0"/>
              <a:t>5.04.1944</a:t>
            </a:r>
          </a:p>
          <a:p>
            <a:r>
              <a:rPr lang="ru-RU" sz="2400" dirty="0" smtClean="0"/>
              <a:t>Причина выбытия</a:t>
            </a:r>
            <a:r>
              <a:rPr lang="en-US" sz="2400" dirty="0" smtClean="0"/>
              <a:t>:</a:t>
            </a:r>
            <a:r>
              <a:rPr lang="ru-RU" sz="2400" dirty="0" smtClean="0"/>
              <a:t> убит</a:t>
            </a:r>
          </a:p>
          <a:p>
            <a:r>
              <a:rPr lang="ru-RU" sz="2400" dirty="0" smtClean="0"/>
              <a:t>Первичное место захоронения</a:t>
            </a:r>
            <a:r>
              <a:rPr lang="en-US" sz="2400" dirty="0" smtClean="0"/>
              <a:t>:</a:t>
            </a:r>
            <a:r>
              <a:rPr lang="ru-RU" sz="2400" dirty="0"/>
              <a:t> Украинская ССР, Каменец-Подольская обл., </a:t>
            </a:r>
            <a:r>
              <a:rPr lang="ru-RU" sz="2400" dirty="0" err="1"/>
              <a:t>Смотричский</a:t>
            </a:r>
            <a:r>
              <a:rPr lang="ru-RU" sz="2400" dirty="0"/>
              <a:t> р-н, с. </a:t>
            </a:r>
            <a:r>
              <a:rPr lang="ru-RU" sz="2400" dirty="0" err="1"/>
              <a:t>Татариски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86877" y="5301208"/>
            <a:ext cx="1836016" cy="1556405"/>
          </a:xfrm>
        </p:spPr>
      </p:pic>
    </p:spTree>
    <p:extLst>
      <p:ext uri="{BB962C8B-B14F-4D97-AF65-F5344CB8AC3E}">
        <p14:creationId xmlns:p14="http://schemas.microsoft.com/office/powerpoint/2010/main" val="64692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1872208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607800"/>
            <a:ext cx="8424936" cy="31257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Долгое время считался пропавшим без вести</a:t>
            </a:r>
            <a:r>
              <a:rPr lang="en-US" dirty="0" smtClean="0"/>
              <a:t>.</a:t>
            </a:r>
            <a:r>
              <a:rPr lang="ru-RU" dirty="0" smtClean="0"/>
              <a:t> Однако</a:t>
            </a:r>
            <a:r>
              <a:rPr lang="en-US" dirty="0" smtClean="0"/>
              <a:t>, </a:t>
            </a:r>
            <a:r>
              <a:rPr lang="ru-RU" dirty="0" smtClean="0"/>
              <a:t>во время прокладки железной дороги наткнулись на захоронения</a:t>
            </a:r>
            <a:r>
              <a:rPr lang="en-US" dirty="0" smtClean="0"/>
              <a:t>,</a:t>
            </a:r>
            <a:r>
              <a:rPr lang="ru-RU" dirty="0" smtClean="0"/>
              <a:t> где в плащ-палатке было завернуто тело с документами</a:t>
            </a:r>
            <a:r>
              <a:rPr lang="en-US" dirty="0" smtClean="0"/>
              <a:t>.</a:t>
            </a:r>
            <a:r>
              <a:rPr lang="ru-RU" dirty="0" smtClean="0"/>
              <a:t> Таким образом он нашелся</a:t>
            </a:r>
            <a:r>
              <a:rPr lang="en-US" dirty="0" smtClean="0"/>
              <a:t>. </a:t>
            </a:r>
            <a:r>
              <a:rPr lang="ru-RU" dirty="0" smtClean="0"/>
              <a:t> На этом месте установлен памятник ( в Каменец-Подольске)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sz="1900" dirty="0" smtClean="0"/>
              <a:t>К сожалению</a:t>
            </a:r>
            <a:r>
              <a:rPr lang="en-US" sz="1900" dirty="0" smtClean="0"/>
              <a:t>,</a:t>
            </a:r>
            <a:r>
              <a:rPr lang="ru-RU" sz="1900" dirty="0" smtClean="0"/>
              <a:t> фотографии не сохранились</a:t>
            </a:r>
            <a:r>
              <a:rPr lang="en-US" sz="1900" dirty="0" smtClean="0"/>
              <a:t>.</a:t>
            </a:r>
            <a:endParaRPr lang="ru-RU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349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6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98976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Еще одни прадедушка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91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Коляда Кондрат </a:t>
            </a:r>
            <a:r>
              <a:rPr lang="ru-RU" sz="4400" dirty="0" smtClean="0"/>
              <a:t>Денисович</a:t>
            </a:r>
            <a:endParaRPr lang="ru-RU" sz="2400" dirty="0"/>
          </a:p>
          <a:p>
            <a:r>
              <a:rPr lang="ru-RU" sz="2400" dirty="0"/>
              <a:t>Дата рождения: __.__.1904</a:t>
            </a:r>
          </a:p>
          <a:p>
            <a:r>
              <a:rPr lang="ru-RU" sz="2400" dirty="0"/>
              <a:t>Место рождения: Украинская ССР, Сумская обл., </a:t>
            </a:r>
            <a:r>
              <a:rPr lang="ru-RU" sz="2400" dirty="0" err="1"/>
              <a:t>Бурыньский</a:t>
            </a:r>
            <a:r>
              <a:rPr lang="ru-RU" sz="2400" dirty="0"/>
              <a:t> р-н, с. </a:t>
            </a:r>
            <a:r>
              <a:rPr lang="ru-RU" sz="2400" dirty="0" err="1"/>
              <a:t>Череповка</a:t>
            </a:r>
            <a:endParaRPr lang="ru-RU" sz="2400" dirty="0"/>
          </a:p>
          <a:p>
            <a:r>
              <a:rPr lang="ru-RU" sz="2400" dirty="0"/>
              <a:t>Дата и место призыва: __.__.1943 </a:t>
            </a:r>
            <a:r>
              <a:rPr lang="ru-RU" sz="2400" dirty="0" err="1"/>
              <a:t>Бурыньский</a:t>
            </a:r>
            <a:r>
              <a:rPr lang="ru-RU" sz="2400" dirty="0"/>
              <a:t> РВК, Украинская ССР, Сумская обл., </a:t>
            </a:r>
            <a:r>
              <a:rPr lang="ru-RU" sz="2400" dirty="0" err="1"/>
              <a:t>Бурыньский</a:t>
            </a:r>
            <a:r>
              <a:rPr lang="ru-RU" sz="2400" dirty="0"/>
              <a:t> р-н</a:t>
            </a:r>
          </a:p>
          <a:p>
            <a:r>
              <a:rPr lang="ru-RU" sz="2400" dirty="0"/>
              <a:t>Воинское звание: красноармеец</a:t>
            </a:r>
          </a:p>
          <a:p>
            <a:r>
              <a:rPr lang="ru-RU" sz="2400" dirty="0"/>
              <a:t>Дата выбытия: __.02.1944</a:t>
            </a:r>
          </a:p>
          <a:p>
            <a:r>
              <a:rPr lang="ru-RU" sz="2400" dirty="0"/>
              <a:t>Причина выбытия: пропал без вести</a:t>
            </a:r>
          </a:p>
        </p:txBody>
      </p:sp>
    </p:spTree>
    <p:extLst>
      <p:ext uri="{BB962C8B-B14F-4D97-AF65-F5344CB8AC3E}">
        <p14:creationId xmlns:p14="http://schemas.microsoft.com/office/powerpoint/2010/main" val="311155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53536"/>
            <a:ext cx="3600400" cy="4111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отец моей бабушки</a:t>
            </a:r>
            <a:r>
              <a:rPr lang="en-US" sz="2400" dirty="0" smtClean="0"/>
              <a:t>.</a:t>
            </a:r>
            <a:r>
              <a:rPr lang="ru-RU" sz="2400" dirty="0" smtClean="0"/>
              <a:t> Когда она родилась (13</a:t>
            </a:r>
            <a:r>
              <a:rPr lang="en-US" sz="2400" dirty="0" smtClean="0"/>
              <a:t>.08.1943)</a:t>
            </a:r>
            <a:r>
              <a:rPr lang="ru-RU" sz="2400" dirty="0" smtClean="0"/>
              <a:t>  отец погиб через несколько месяцев</a:t>
            </a:r>
            <a:r>
              <a:rPr lang="en-US" sz="2400" dirty="0" smtClean="0"/>
              <a:t>.</a:t>
            </a:r>
            <a:r>
              <a:rPr lang="ru-RU" sz="2400" dirty="0" smtClean="0"/>
              <a:t>  Толком она ничего не помнит</a:t>
            </a:r>
            <a:r>
              <a:rPr lang="en-US" sz="2400" dirty="0" smtClean="0"/>
              <a:t>,</a:t>
            </a:r>
            <a:r>
              <a:rPr lang="ru-RU" sz="2400" dirty="0" smtClean="0"/>
              <a:t> так как мать не любила рассказывать об этой трагедии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63590" cy="6480720"/>
          </a:xfrm>
        </p:spPr>
      </p:pic>
    </p:spTree>
    <p:extLst>
      <p:ext uri="{BB962C8B-B14F-4D97-AF65-F5344CB8AC3E}">
        <p14:creationId xmlns:p14="http://schemas.microsoft.com/office/powerpoint/2010/main" val="40492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419056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Следующий прадедушка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Сорока Федор </a:t>
            </a:r>
            <a:r>
              <a:rPr lang="ru-RU" dirty="0" err="1"/>
              <a:t>Аввакумович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6318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Дата рождения: __.__.1928</a:t>
            </a:r>
          </a:p>
          <a:p>
            <a:r>
              <a:rPr lang="ru-RU" sz="2400" dirty="0" smtClean="0"/>
              <a:t>Место рождения: Украинская ССР, Волынская обл., </a:t>
            </a:r>
            <a:r>
              <a:rPr lang="ru-RU" sz="2400" dirty="0" err="1" smtClean="0"/>
              <a:t>Любешовский</a:t>
            </a:r>
            <a:r>
              <a:rPr lang="ru-RU" sz="2400" dirty="0" smtClean="0"/>
              <a:t> р-н, с. </a:t>
            </a:r>
            <a:r>
              <a:rPr lang="ru-RU" sz="2400" dirty="0" err="1" smtClean="0"/>
              <a:t>Дольск</a:t>
            </a:r>
            <a:endParaRPr lang="ru-RU" sz="2400" dirty="0" smtClean="0"/>
          </a:p>
          <a:p>
            <a:r>
              <a:rPr lang="ru-RU" sz="2400" dirty="0" smtClean="0"/>
              <a:t>Воинское звание: рядовой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err="1" smtClean="0"/>
              <a:t>гв</a:t>
            </a:r>
            <a:r>
              <a:rPr lang="ru-RU" sz="2400" dirty="0" smtClean="0"/>
              <a:t>. красноармеец</a:t>
            </a:r>
          </a:p>
          <a:p>
            <a:r>
              <a:rPr lang="ru-RU" sz="2400" dirty="0" smtClean="0"/>
              <a:t>Воинская часть</a:t>
            </a:r>
            <a:r>
              <a:rPr lang="en-US" sz="2400" dirty="0" smtClean="0"/>
              <a:t>:</a:t>
            </a:r>
            <a:r>
              <a:rPr lang="ru-RU" sz="2400" dirty="0" smtClean="0"/>
              <a:t>102 </a:t>
            </a:r>
            <a:r>
              <a:rPr lang="ru-RU" sz="2400" dirty="0" err="1" smtClean="0"/>
              <a:t>гв</a:t>
            </a:r>
            <a:r>
              <a:rPr lang="ru-RU" sz="2400" dirty="0" smtClean="0"/>
              <a:t>. </a:t>
            </a:r>
            <a:r>
              <a:rPr lang="ru-RU" sz="2400" dirty="0" err="1" smtClean="0"/>
              <a:t>сп</a:t>
            </a:r>
            <a:r>
              <a:rPr lang="ru-RU" sz="2400" dirty="0" smtClean="0"/>
              <a:t> 35 </a:t>
            </a:r>
            <a:r>
              <a:rPr lang="ru-RU" sz="2400" dirty="0" err="1" smtClean="0"/>
              <a:t>гв</a:t>
            </a:r>
            <a:r>
              <a:rPr lang="ru-RU" sz="2400" dirty="0" smtClean="0"/>
              <a:t>. </a:t>
            </a:r>
            <a:r>
              <a:rPr lang="ru-RU" sz="2400" dirty="0" err="1" smtClean="0"/>
              <a:t>сд</a:t>
            </a:r>
            <a:r>
              <a:rPr lang="ru-RU" sz="2400" dirty="0" smtClean="0"/>
              <a:t> 1 </a:t>
            </a:r>
            <a:r>
              <a:rPr lang="ru-RU" sz="2400" dirty="0" err="1" smtClean="0"/>
              <a:t>БелФ</a:t>
            </a:r>
            <a:r>
              <a:rPr lang="ru-RU" sz="2400" dirty="0" smtClean="0"/>
              <a:t> (102 </a:t>
            </a:r>
            <a:r>
              <a:rPr lang="ru-RU" sz="2400" dirty="0" err="1" smtClean="0"/>
              <a:t>гв</a:t>
            </a:r>
            <a:r>
              <a:rPr lang="ru-RU" sz="2400" dirty="0" smtClean="0"/>
              <a:t>. </a:t>
            </a:r>
            <a:r>
              <a:rPr lang="ru-RU" sz="2400" dirty="0" err="1" smtClean="0"/>
              <a:t>сп</a:t>
            </a:r>
            <a:r>
              <a:rPr lang="ru-RU" sz="2400" dirty="0" smtClean="0"/>
              <a:t>, 35 </a:t>
            </a:r>
            <a:r>
              <a:rPr lang="ru-RU" sz="2400" dirty="0" err="1" smtClean="0"/>
              <a:t>гв</a:t>
            </a:r>
            <a:r>
              <a:rPr lang="ru-RU" sz="2400" dirty="0" smtClean="0"/>
              <a:t>. </a:t>
            </a:r>
            <a:r>
              <a:rPr lang="ru-RU" sz="2400" dirty="0" err="1" smtClean="0"/>
              <a:t>сд</a:t>
            </a:r>
            <a:r>
              <a:rPr lang="ru-RU" sz="2400" dirty="0" smtClean="0"/>
              <a:t>, 1 </a:t>
            </a:r>
            <a:r>
              <a:rPr lang="ru-RU" sz="2400" dirty="0" err="1" smtClean="0"/>
              <a:t>БелФ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Получил медаль </a:t>
            </a:r>
            <a:r>
              <a:rPr lang="en-US" sz="2400" dirty="0" smtClean="0"/>
              <a:t>“</a:t>
            </a:r>
            <a:r>
              <a:rPr lang="ru-RU" sz="2400" dirty="0" smtClean="0"/>
              <a:t>за отвагу</a:t>
            </a:r>
            <a:r>
              <a:rPr lang="en-US" sz="2400" dirty="0" smtClean="0"/>
              <a:t>”</a:t>
            </a:r>
            <a:r>
              <a:rPr lang="ru-RU" sz="2400" dirty="0" smtClean="0"/>
              <a:t>  (22</a:t>
            </a:r>
            <a:r>
              <a:rPr lang="en-US" sz="2400" dirty="0" smtClean="0"/>
              <a:t>.03.1945)</a:t>
            </a:r>
          </a:p>
          <a:p>
            <a:r>
              <a:rPr lang="ru-RU" sz="2400" dirty="0" smtClean="0"/>
              <a:t>Также получил </a:t>
            </a:r>
            <a:r>
              <a:rPr lang="en-US" sz="2400" dirty="0" smtClean="0"/>
              <a:t> </a:t>
            </a:r>
            <a:r>
              <a:rPr lang="ru-RU" sz="2400" dirty="0" smtClean="0"/>
              <a:t>Орден Отечественной войны II степени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2098487" cy="3917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55" y="4140735"/>
            <a:ext cx="2304256" cy="24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15816" y="5661248"/>
            <a:ext cx="5979240" cy="864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Наградной список </a:t>
            </a:r>
            <a:r>
              <a:rPr lang="en-US" sz="2400" dirty="0" smtClean="0"/>
              <a:t>,</a:t>
            </a:r>
            <a:r>
              <a:rPr lang="ru-RU" sz="2400" dirty="0" smtClean="0"/>
              <a:t> прадедушка под номером 45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2241"/>
            <a:ext cx="9176823" cy="13277755"/>
          </a:xfrm>
        </p:spPr>
      </p:pic>
    </p:spTree>
    <p:extLst>
      <p:ext uri="{BB962C8B-B14F-4D97-AF65-F5344CB8AC3E}">
        <p14:creationId xmlns:p14="http://schemas.microsoft.com/office/powerpoint/2010/main" val="1566078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235</TotalTime>
  <Words>539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«Бессмертный полк»</vt:lpstr>
      <vt:lpstr>Для начала      </vt:lpstr>
      <vt:lpstr>Вторая мировая война 1939–1945 гг.</vt:lpstr>
      <vt:lpstr>Мой прадедушка: Никитюк Федор  Никитович</vt:lpstr>
      <vt:lpstr>Презентация PowerPoint</vt:lpstr>
      <vt:lpstr>Еще одни прадедушка:</vt:lpstr>
      <vt:lpstr>Это отец моей бабушки. Когда она родилась (13.08.1943)  отец погиб через несколько месяцев.  Толком она ничего не помнит, так как мать не любила рассказывать об этой трагедии.</vt:lpstr>
      <vt:lpstr>Следующий прадедушка: </vt:lpstr>
      <vt:lpstr>Презентация PowerPoint</vt:lpstr>
      <vt:lpstr>На этом все.</vt:lpstr>
      <vt:lpstr>Спасибо за внимание!   С праздником 75 лет Великой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мама</cp:lastModifiedBy>
  <cp:revision>18</cp:revision>
  <dcterms:created xsi:type="dcterms:W3CDTF">2020-05-04T15:45:02Z</dcterms:created>
  <dcterms:modified xsi:type="dcterms:W3CDTF">2020-05-08T15:51:46Z</dcterms:modified>
</cp:coreProperties>
</file>