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74" r:id="rId4"/>
    <p:sldId id="261" r:id="rId5"/>
    <p:sldId id="259" r:id="rId6"/>
    <p:sldId id="263" r:id="rId7"/>
    <p:sldId id="262" r:id="rId8"/>
    <p:sldId id="260" r:id="rId9"/>
    <p:sldId id="264" r:id="rId10"/>
    <p:sldId id="266" r:id="rId11"/>
    <p:sldId id="267" r:id="rId12"/>
    <p:sldId id="265" r:id="rId13"/>
    <p:sldId id="268" r:id="rId14"/>
    <p:sldId id="275" r:id="rId15"/>
    <p:sldId id="280" r:id="rId16"/>
    <p:sldId id="281" r:id="rId17"/>
    <p:sldId id="282" r:id="rId18"/>
    <p:sldId id="271" r:id="rId19"/>
    <p:sldId id="269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ынуля" initials="с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1C54E-EB72-43D3-96F1-689A52B1BF68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3D67D-392B-47FB-8A05-6F7235619D4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3D67D-392B-47FB-8A05-6F7235619D40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amyat-naroda.ru/warunit/86%20%D0%B3%D0%B2.%20%D1%81%D0%B4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pamyat-naroda.ru/warunit/87%20%D0%B3%D0%B2.%20%D1%81%D0%B4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amyat-naroda.ru/warunit/32%20%D0%90/" TargetMode="External"/><Relationship Id="rId3" Type="http://schemas.openxmlformats.org/officeDocument/2006/relationships/hyperlink" Target="https://pamyat-naroda.ru/warunit/368%20%D1%81%D0%B4/" TargetMode="External"/><Relationship Id="rId7" Type="http://schemas.openxmlformats.org/officeDocument/2006/relationships/hyperlink" Target="https://pamyat-naroda.ru/warunit/32%20%D0%90%20%D0%9A%D0%B0%D1%80%D0%A4/" TargetMode="External"/><Relationship Id="rId2" Type="http://schemas.openxmlformats.org/officeDocument/2006/relationships/hyperlink" Target="https://pamyat-naroda.ru/warunit/1226%20%D1%81%D0%BF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myat-naroda.ru/warunit/%D0%9A%D0%B0%D1%80%D0%A4/" TargetMode="External"/><Relationship Id="rId5" Type="http://schemas.openxmlformats.org/officeDocument/2006/relationships/hyperlink" Target="https://pamyat-naroda.ru/warunit/14%20%D0%90/" TargetMode="External"/><Relationship Id="rId4" Type="http://schemas.openxmlformats.org/officeDocument/2006/relationships/hyperlink" Target="https://pamyat-naroda.ru/warunit/14%20%D0%90%20%D0%9A%D0%B0%D1%80%D0%A4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Бессмертный полк моей семьи Война… Страшнее нету слова. Особенно страшно это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02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3754760" cy="58326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404664"/>
            <a:ext cx="4042792" cy="5832648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err="1" smtClean="0"/>
              <a:t>Гв</a:t>
            </a:r>
            <a:r>
              <a:rPr lang="ru-RU" sz="2400" b="1" dirty="0" smtClean="0"/>
              <a:t>. Сержант</a:t>
            </a:r>
          </a:p>
          <a:p>
            <a:pPr algn="ctr">
              <a:buNone/>
            </a:pPr>
            <a:r>
              <a:rPr lang="ru-RU" sz="2400" b="1" dirty="0" smtClean="0"/>
              <a:t>Володин Павел Андреевич</a:t>
            </a:r>
          </a:p>
          <a:p>
            <a:pPr algn="ctr">
              <a:buNone/>
            </a:pPr>
            <a:endParaRPr lang="ru-RU" sz="2400" b="1" dirty="0" smtClean="0"/>
          </a:p>
          <a:p>
            <a:pPr>
              <a:buNone/>
            </a:pPr>
            <a:r>
              <a:rPr lang="ru-RU" sz="2000" b="1" dirty="0" smtClean="0"/>
              <a:t>Дата рождения</a:t>
            </a:r>
            <a:r>
              <a:rPr lang="ru-RU" sz="2000" dirty="0" smtClean="0"/>
              <a:t>: 1912г. </a:t>
            </a:r>
          </a:p>
          <a:p>
            <a:pPr>
              <a:buNone/>
            </a:pPr>
            <a:r>
              <a:rPr lang="ru-RU" sz="2000" b="1" dirty="0" smtClean="0"/>
              <a:t>Место рождения:</a:t>
            </a:r>
            <a:r>
              <a:rPr lang="ru-RU" sz="2000" dirty="0" smtClean="0"/>
              <a:t> Сталинская обл., </a:t>
            </a:r>
            <a:r>
              <a:rPr lang="ru-RU" sz="2000" dirty="0" err="1" smtClean="0"/>
              <a:t>Старабешевский</a:t>
            </a:r>
            <a:r>
              <a:rPr lang="ru-RU" sz="2000" dirty="0" smtClean="0"/>
              <a:t> р-н, с. </a:t>
            </a:r>
            <a:r>
              <a:rPr lang="ru-RU" sz="2000" dirty="0" err="1" smtClean="0"/>
              <a:t>Покрово-Кирски</a:t>
            </a:r>
            <a:r>
              <a:rPr lang="ru-RU" sz="2000" dirty="0" smtClean="0"/>
              <a:t> </a:t>
            </a:r>
          </a:p>
          <a:p>
            <a:pPr>
              <a:buNone/>
            </a:pPr>
            <a:r>
              <a:rPr lang="ru-RU" sz="2000" b="1" dirty="0" smtClean="0"/>
              <a:t>Место призыва:</a:t>
            </a:r>
            <a:r>
              <a:rPr lang="ru-RU" sz="2000" dirty="0" smtClean="0"/>
              <a:t> Успенский РВК, Украинская ССР, </a:t>
            </a:r>
            <a:r>
              <a:rPr lang="ru-RU" sz="2000" dirty="0" err="1" smtClean="0"/>
              <a:t>Ворошиловградская</a:t>
            </a:r>
            <a:r>
              <a:rPr lang="ru-RU" sz="2000" dirty="0" smtClean="0"/>
              <a:t> обл., Успенский р-н Воинское 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b="1" dirty="0" smtClean="0"/>
              <a:t>Наименование</a:t>
            </a:r>
            <a:r>
              <a:rPr lang="ru-RU" sz="2000" dirty="0" smtClean="0"/>
              <a:t> </a:t>
            </a:r>
            <a:r>
              <a:rPr lang="ru-RU" sz="2000" b="1" dirty="0" smtClean="0"/>
              <a:t>награды</a:t>
            </a:r>
            <a:r>
              <a:rPr lang="ru-RU" sz="2000" dirty="0" smtClean="0"/>
              <a:t> :</a:t>
            </a:r>
          </a:p>
          <a:p>
            <a:pPr>
              <a:buNone/>
            </a:pPr>
            <a:r>
              <a:rPr lang="ru-RU" sz="2000" dirty="0" smtClean="0"/>
              <a:t>Медаль «За боевые заслуги»</a:t>
            </a:r>
            <a:endParaRPr lang="ru-RU" sz="2000" dirty="0"/>
          </a:p>
        </p:txBody>
      </p:sp>
      <p:pic>
        <p:nvPicPr>
          <p:cNvPr id="22530" name="Picture 2" descr="C:\My Documents\ViberDownloads\0-02-05-971da240a45b3e89aca93d8576f25111219cddb4aef70bdcbb73b4ddabd3fc1d_4c8e2d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3774783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Отсканированный докуме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Отсканированный докуме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AutoShape 6" descr="Отсканированный докуме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32337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208912" cy="59708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i="1" dirty="0" err="1" smtClean="0"/>
              <a:t>Гв</a:t>
            </a:r>
            <a:r>
              <a:rPr lang="ru-RU" sz="2800" b="1" i="1" dirty="0" smtClean="0"/>
              <a:t>. Сержант</a:t>
            </a:r>
          </a:p>
          <a:p>
            <a:pPr algn="ctr">
              <a:buNone/>
            </a:pPr>
            <a:r>
              <a:rPr lang="ru-RU" sz="2800" b="1" i="1" dirty="0" smtClean="0"/>
              <a:t>Володин </a:t>
            </a:r>
          </a:p>
          <a:p>
            <a:pPr algn="ctr">
              <a:buNone/>
            </a:pPr>
            <a:r>
              <a:rPr lang="ru-RU" sz="2800" b="1" i="1" dirty="0" smtClean="0"/>
              <a:t>Павел Андреевич</a:t>
            </a:r>
          </a:p>
          <a:p>
            <a:pPr algn="ctr"/>
            <a:r>
              <a:rPr lang="ru-RU" b="1" i="1" dirty="0" smtClean="0"/>
              <a:t>(родной брат моей прабабушки)</a:t>
            </a:r>
          </a:p>
          <a:p>
            <a:pPr algn="ctr"/>
            <a:r>
              <a:rPr lang="ru-RU" sz="2800" b="1" i="1" dirty="0" smtClean="0"/>
              <a:t>Прошел </a:t>
            </a:r>
            <a:r>
              <a:rPr lang="ru-RU" sz="2800" b="1" i="1" dirty="0" smtClean="0"/>
              <a:t>всю войну и остался жив</a:t>
            </a:r>
          </a:p>
          <a:p>
            <a:pPr algn="ctr"/>
            <a:endParaRPr lang="ru-RU" b="1" i="1" dirty="0" smtClean="0"/>
          </a:p>
          <a:p>
            <a:pPr algn="just"/>
            <a:r>
              <a:rPr lang="ru-RU" sz="2400" b="1" dirty="0" smtClean="0"/>
              <a:t>Прошел боевой путь в рядах </a:t>
            </a:r>
            <a:r>
              <a:rPr lang="ru-RU" sz="2400" dirty="0" smtClean="0"/>
              <a:t> Воинской части 86 </a:t>
            </a:r>
            <a:r>
              <a:rPr lang="ru-RU" sz="2400" dirty="0" err="1" smtClean="0"/>
              <a:t>гв</a:t>
            </a:r>
            <a:r>
              <a:rPr lang="ru-RU" sz="2400" dirty="0" smtClean="0"/>
              <a:t>. </a:t>
            </a:r>
            <a:r>
              <a:rPr lang="ru-RU" sz="2400" dirty="0" err="1" smtClean="0"/>
              <a:t>сд</a:t>
            </a:r>
            <a:r>
              <a:rPr lang="ru-RU" sz="2400" dirty="0" smtClean="0"/>
              <a:t> </a:t>
            </a:r>
          </a:p>
          <a:p>
            <a:pPr algn="just"/>
            <a:r>
              <a:rPr lang="ru-RU" sz="2400" dirty="0" smtClean="0"/>
              <a:t>(</a:t>
            </a:r>
            <a:r>
              <a:rPr lang="ru-RU" sz="2400" u="sng" dirty="0" smtClean="0">
                <a:hlinkClick r:id="rId2"/>
              </a:rPr>
              <a:t>86 </a:t>
            </a:r>
            <a:r>
              <a:rPr lang="ru-RU" sz="2400" u="sng" dirty="0" err="1" smtClean="0">
                <a:hlinkClick r:id="rId2"/>
              </a:rPr>
              <a:t>гв</a:t>
            </a:r>
            <a:r>
              <a:rPr lang="ru-RU" sz="2400" u="sng" dirty="0" smtClean="0">
                <a:hlinkClick r:id="rId2"/>
              </a:rPr>
              <a:t>. </a:t>
            </a:r>
            <a:r>
              <a:rPr lang="ru-RU" sz="2400" u="sng" dirty="0" err="1" smtClean="0">
                <a:hlinkClick r:id="rId2"/>
              </a:rPr>
              <a:t>сд</a:t>
            </a:r>
            <a:r>
              <a:rPr lang="ru-RU" sz="2400" dirty="0" smtClean="0"/>
              <a:t>) </a:t>
            </a:r>
          </a:p>
          <a:p>
            <a:pPr algn="just"/>
            <a:r>
              <a:rPr lang="ru-RU" sz="2400" b="1" dirty="0" smtClean="0"/>
              <a:t>Участвовал в сражениях: </a:t>
            </a:r>
          </a:p>
          <a:p>
            <a:pPr algn="just"/>
            <a:r>
              <a:rPr lang="ru-RU" sz="2400" dirty="0" smtClean="0"/>
              <a:t>под Мариуполем, в Херсонской области, в Одессе, в Кишиневе, в Бухаресте, в Будапеште и Праге.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Является почетным гражданином города Прага</a:t>
            </a:r>
          </a:p>
          <a:p>
            <a:endParaRPr lang="ru-RU" sz="2000" dirty="0" smtClean="0"/>
          </a:p>
          <a:p>
            <a:endParaRPr lang="ru-RU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4008" y="260648"/>
            <a:ext cx="4032448" cy="6340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endParaRPr lang="ru-RU" sz="2400" b="1" i="1" dirty="0" smtClean="0"/>
          </a:p>
          <a:p>
            <a:pPr algn="ctr">
              <a:buNone/>
            </a:pPr>
            <a:r>
              <a:rPr lang="ru-RU" sz="2400" b="1" i="1" dirty="0" err="1" smtClean="0"/>
              <a:t>Гв</a:t>
            </a:r>
            <a:r>
              <a:rPr lang="ru-RU" sz="2400" b="1" i="1" dirty="0" smtClean="0"/>
              <a:t>. рядовой</a:t>
            </a:r>
          </a:p>
          <a:p>
            <a:pPr algn="ctr">
              <a:buNone/>
            </a:pPr>
            <a:r>
              <a:rPr lang="ru-RU" sz="2400" b="1" i="1" dirty="0" smtClean="0"/>
              <a:t>Володин  Александр Андреевич</a:t>
            </a:r>
          </a:p>
          <a:p>
            <a:pPr algn="ctr"/>
            <a:r>
              <a:rPr lang="ru-RU" sz="2000" b="1" i="1" dirty="0" smtClean="0"/>
              <a:t>1924 г.р.</a:t>
            </a:r>
          </a:p>
          <a:p>
            <a:pPr algn="ctr"/>
            <a:endParaRPr lang="ru-RU" sz="2000" b="1" i="1" dirty="0" smtClean="0"/>
          </a:p>
          <a:p>
            <a:pPr algn="just"/>
            <a:r>
              <a:rPr lang="ru-RU" b="1" dirty="0" smtClean="0"/>
              <a:t>Место рождения</a:t>
            </a:r>
            <a:r>
              <a:rPr lang="ru-RU" dirty="0" smtClean="0"/>
              <a:t> Сталинская обл., </a:t>
            </a:r>
            <a:r>
              <a:rPr lang="ru-RU" dirty="0" err="1" smtClean="0"/>
              <a:t>Старо-Бешевский</a:t>
            </a:r>
            <a:r>
              <a:rPr lang="ru-RU" dirty="0" smtClean="0"/>
              <a:t> р-н, с. </a:t>
            </a:r>
            <a:r>
              <a:rPr lang="ru-RU" dirty="0" err="1" smtClean="0"/>
              <a:t>Покрово-Киреево</a:t>
            </a:r>
            <a:r>
              <a:rPr lang="ru-RU" dirty="0" smtClean="0"/>
              <a:t>; Сталинская обл., </a:t>
            </a:r>
            <a:r>
              <a:rPr lang="ru-RU" dirty="0" err="1" smtClean="0"/>
              <a:t>Старо-Бешевский</a:t>
            </a:r>
            <a:r>
              <a:rPr lang="ru-RU" dirty="0" smtClean="0"/>
              <a:t> р-н, с. </a:t>
            </a:r>
            <a:r>
              <a:rPr lang="ru-RU" dirty="0" err="1" smtClean="0"/>
              <a:t>Покрово</a:t>
            </a:r>
            <a:r>
              <a:rPr lang="ru-RU" dirty="0" smtClean="0"/>
              <a:t> </a:t>
            </a:r>
          </a:p>
          <a:p>
            <a:pPr algn="just"/>
            <a:endParaRPr lang="ru-RU" dirty="0" smtClean="0"/>
          </a:p>
          <a:p>
            <a:pPr algn="just"/>
            <a:r>
              <a:rPr lang="ru-RU" b="1" dirty="0" smtClean="0"/>
              <a:t>Место призыва</a:t>
            </a:r>
            <a:r>
              <a:rPr lang="ru-RU" dirty="0" smtClean="0"/>
              <a:t> Сталинская обл., Успенский РВК; </a:t>
            </a:r>
            <a:r>
              <a:rPr lang="ru-RU" dirty="0" err="1" smtClean="0"/>
              <a:t>Успеновский</a:t>
            </a:r>
            <a:r>
              <a:rPr lang="ru-RU" dirty="0" smtClean="0"/>
              <a:t> РВК, Украинская ССР, Сталинская обл.  </a:t>
            </a:r>
          </a:p>
          <a:p>
            <a:pPr algn="just"/>
            <a:endParaRPr lang="ru-RU" dirty="0" smtClean="0"/>
          </a:p>
          <a:p>
            <a:pPr algn="just"/>
            <a:r>
              <a:rPr lang="ru-RU" b="1" dirty="0" smtClean="0"/>
              <a:t>Имеет</a:t>
            </a:r>
            <a:r>
              <a:rPr lang="ru-RU" dirty="0" smtClean="0"/>
              <a:t> </a:t>
            </a:r>
            <a:r>
              <a:rPr lang="ru-RU" b="1" dirty="0" smtClean="0"/>
              <a:t>награды</a:t>
            </a:r>
            <a:r>
              <a:rPr lang="ru-RU" dirty="0" smtClean="0"/>
              <a:t>: медаль «За отвагу», Медаль «За боевые заслуги»</a:t>
            </a:r>
          </a:p>
          <a:p>
            <a:pPr algn="just"/>
            <a:endParaRPr lang="ru-RU" dirty="0" smtClean="0"/>
          </a:p>
          <a:p>
            <a:r>
              <a:rPr lang="ru-RU" b="1" dirty="0" smtClean="0"/>
              <a:t>Записан в «Книга памяти. Город-герой </a:t>
            </a:r>
            <a:r>
              <a:rPr lang="ru-RU" b="1" dirty="0" err="1" smtClean="0"/>
              <a:t>Севастополь.Том</a:t>
            </a:r>
            <a:r>
              <a:rPr lang="ru-RU" b="1" dirty="0" smtClean="0"/>
              <a:t> 2. стр.341»</a:t>
            </a:r>
          </a:p>
          <a:p>
            <a:endParaRPr lang="ru-RU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962400" cy="6296025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136904" cy="61863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endParaRPr lang="ru-RU" sz="2400" b="1" i="1" dirty="0" smtClean="0"/>
          </a:p>
          <a:p>
            <a:pPr algn="ctr">
              <a:buNone/>
            </a:pPr>
            <a:r>
              <a:rPr lang="ru-RU" sz="2400" b="1" i="1" dirty="0" err="1" smtClean="0"/>
              <a:t>Гв</a:t>
            </a:r>
            <a:r>
              <a:rPr lang="ru-RU" sz="2400" b="1" i="1" dirty="0" smtClean="0"/>
              <a:t>. рядовой</a:t>
            </a:r>
          </a:p>
          <a:p>
            <a:pPr algn="ctr">
              <a:buNone/>
            </a:pPr>
            <a:r>
              <a:rPr lang="ru-RU" sz="2400" b="1" i="1" dirty="0" smtClean="0"/>
              <a:t>Володин </a:t>
            </a:r>
          </a:p>
          <a:p>
            <a:pPr algn="ctr">
              <a:buNone/>
            </a:pPr>
            <a:r>
              <a:rPr lang="ru-RU" sz="2400" b="1" i="1" dirty="0" smtClean="0"/>
              <a:t> Александр Андреевич</a:t>
            </a:r>
          </a:p>
          <a:p>
            <a:pPr algn="ctr"/>
            <a:r>
              <a:rPr lang="ru-RU" sz="2000" b="1" i="1" dirty="0" smtClean="0"/>
              <a:t>(родной брат моей прабабушки)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b="1" dirty="0" smtClean="0"/>
              <a:t>Прошел </a:t>
            </a:r>
            <a:r>
              <a:rPr lang="ru-RU" sz="2000" b="1" dirty="0" smtClean="0"/>
              <a:t>боевой путь </a:t>
            </a:r>
            <a:r>
              <a:rPr lang="ru-RU" sz="2000" b="1" dirty="0" smtClean="0"/>
              <a:t>в </a:t>
            </a:r>
            <a:r>
              <a:rPr lang="ru-RU" sz="2000" b="1" dirty="0" smtClean="0"/>
              <a:t>рядах </a:t>
            </a:r>
            <a:r>
              <a:rPr lang="ru-RU" sz="2000" dirty="0" smtClean="0"/>
              <a:t> воинской части 192 </a:t>
            </a:r>
            <a:r>
              <a:rPr lang="ru-RU" sz="2000" dirty="0" err="1" smtClean="0"/>
              <a:t>гап</a:t>
            </a:r>
            <a:r>
              <a:rPr lang="ru-RU" sz="2000" dirty="0" smtClean="0"/>
              <a:t>;</a:t>
            </a:r>
            <a:r>
              <a:rPr lang="ru-RU" sz="2000" dirty="0" smtClean="0"/>
              <a:t> </a:t>
            </a:r>
            <a:r>
              <a:rPr lang="ru-RU" sz="2000" dirty="0" smtClean="0"/>
              <a:t>87 </a:t>
            </a:r>
            <a:r>
              <a:rPr lang="ru-RU" sz="2000" dirty="0" err="1" smtClean="0"/>
              <a:t>гв</a:t>
            </a:r>
            <a:r>
              <a:rPr lang="ru-RU" sz="2000" dirty="0" smtClean="0"/>
              <a:t>. </a:t>
            </a:r>
            <a:r>
              <a:rPr lang="ru-RU" sz="2000" dirty="0" err="1" smtClean="0">
                <a:hlinkClick r:id="rId2"/>
              </a:rPr>
              <a:t>С</a:t>
            </a:r>
            <a:r>
              <a:rPr lang="ru-RU" sz="2000" dirty="0" err="1" smtClean="0"/>
              <a:t>д</a:t>
            </a:r>
            <a:r>
              <a:rPr lang="ru-RU" sz="2000" dirty="0" smtClean="0"/>
              <a:t> </a:t>
            </a:r>
          </a:p>
          <a:p>
            <a:pPr algn="just"/>
            <a:r>
              <a:rPr lang="ru-RU" sz="2000" dirty="0" smtClean="0"/>
              <a:t> </a:t>
            </a:r>
            <a:r>
              <a:rPr lang="ru-RU" sz="2000" b="1" dirty="0" smtClean="0"/>
              <a:t>Участвовал:</a:t>
            </a:r>
          </a:p>
          <a:p>
            <a:pPr algn="just">
              <a:buFontTx/>
              <a:buChar char="-"/>
            </a:pPr>
            <a:r>
              <a:rPr lang="ru-RU" sz="2000" dirty="0" smtClean="0"/>
              <a:t> в Мелитопольской операции (подрыв на р.Молочная) октябрь 1943г.</a:t>
            </a:r>
          </a:p>
          <a:p>
            <a:pPr algn="just"/>
            <a:r>
              <a:rPr lang="ru-RU" sz="2000" dirty="0" smtClean="0"/>
              <a:t>- </a:t>
            </a:r>
            <a:r>
              <a:rPr lang="ru-RU" sz="2000" dirty="0" err="1" smtClean="0"/>
              <a:t>Никопольско-Криворожской</a:t>
            </a:r>
            <a:r>
              <a:rPr lang="ru-RU" sz="2000" dirty="0" smtClean="0"/>
              <a:t> наступательной операции. 30.1-22.2.44 г.</a:t>
            </a:r>
          </a:p>
          <a:p>
            <a:pPr fontAlgn="base"/>
            <a:r>
              <a:rPr lang="ru-RU" sz="2000" dirty="0" smtClean="0"/>
              <a:t>- Разгроме на правобережной Украине. февраль-март 1944 г.</a:t>
            </a:r>
          </a:p>
          <a:p>
            <a:pPr fontAlgn="base"/>
            <a:r>
              <a:rPr lang="ru-RU" sz="2000" dirty="0" smtClean="0"/>
              <a:t>- Разгроме немецко-румынских войск в Крыму Апрель-май 1944 г.</a:t>
            </a:r>
          </a:p>
          <a:p>
            <a:pPr algn="just">
              <a:buFontTx/>
              <a:buChar char="-"/>
            </a:pPr>
            <a:r>
              <a:rPr lang="ru-RU" sz="2000" b="1" dirty="0" smtClean="0"/>
              <a:t> в </a:t>
            </a:r>
            <a:r>
              <a:rPr lang="ru-RU" sz="2000" b="1" dirty="0" smtClean="0"/>
              <a:t>боях за </a:t>
            </a:r>
            <a:r>
              <a:rPr lang="ru-RU" sz="2000" b="1" dirty="0" smtClean="0"/>
              <a:t>Севастополь.</a:t>
            </a:r>
          </a:p>
          <a:p>
            <a:pPr algn="just"/>
            <a:r>
              <a:rPr lang="ru-RU" sz="2000" b="1" dirty="0" smtClean="0"/>
              <a:t>     В </a:t>
            </a:r>
            <a:r>
              <a:rPr lang="ru-RU" sz="2000" b="1" dirty="0" smtClean="0"/>
              <a:t>районе села </a:t>
            </a:r>
            <a:r>
              <a:rPr lang="ru-RU" sz="2000" b="1" dirty="0" err="1" smtClean="0"/>
              <a:t>Бельбек</a:t>
            </a:r>
            <a:r>
              <a:rPr lang="ru-RU" sz="2000" b="1" dirty="0" smtClean="0"/>
              <a:t>, был ранен  и умер от ран в госпитале 4 мая 1944г</a:t>
            </a:r>
            <a:r>
              <a:rPr lang="ru-RU" sz="2000" b="1" dirty="0" smtClean="0"/>
              <a:t>. Александру не было и 20 лет.</a:t>
            </a:r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место </a:t>
            </a:r>
            <a:r>
              <a:rPr lang="ru-RU" sz="2000" b="1" dirty="0" smtClean="0"/>
              <a:t>захоронения:</a:t>
            </a:r>
            <a:r>
              <a:rPr lang="ru-RU" sz="2000" dirty="0" smtClean="0"/>
              <a:t> Крымская АССР, Бахчисарайский р-н, </a:t>
            </a:r>
            <a:r>
              <a:rPr lang="ru-RU" sz="2000" dirty="0" err="1" smtClean="0"/>
              <a:t>Голюмбейский</a:t>
            </a:r>
            <a:r>
              <a:rPr lang="ru-RU" sz="2000" dirty="0" smtClean="0"/>
              <a:t> с/</a:t>
            </a:r>
            <a:r>
              <a:rPr lang="ru-RU" sz="2000" dirty="0" err="1" smtClean="0"/>
              <a:t>с</a:t>
            </a:r>
            <a:r>
              <a:rPr lang="ru-RU" sz="2000" dirty="0" smtClean="0"/>
              <a:t>, </a:t>
            </a:r>
            <a:r>
              <a:rPr lang="ru-RU" sz="2000" dirty="0" err="1" smtClean="0"/>
              <a:t>с</a:t>
            </a:r>
            <a:r>
              <a:rPr lang="ru-RU" sz="2000" dirty="0" smtClean="0"/>
              <a:t>. </a:t>
            </a:r>
            <a:r>
              <a:rPr lang="ru-RU" sz="2000" dirty="0" err="1" smtClean="0"/>
              <a:t>Голюмбей</a:t>
            </a:r>
            <a:r>
              <a:rPr lang="ru-RU" sz="2000" dirty="0" smtClean="0"/>
              <a:t>, </a:t>
            </a:r>
            <a:r>
              <a:rPr lang="ru-RU" sz="2000" dirty="0" err="1" smtClean="0"/>
              <a:t>выс</a:t>
            </a:r>
            <a:r>
              <a:rPr lang="ru-RU" sz="2000" dirty="0" smtClean="0"/>
              <a:t>. 120,5, у подножия, 20 м от дороги, могила № 16, верхний ряд, 8-й с западной </a:t>
            </a:r>
            <a:r>
              <a:rPr lang="ru-RU" sz="2000" dirty="0" smtClean="0"/>
              <a:t>стороны</a:t>
            </a:r>
            <a:r>
              <a:rPr lang="ru-RU" sz="2000" dirty="0" smtClean="0"/>
              <a:t> </a:t>
            </a:r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Сохранилось письмо, которое писал с фронта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7544" y="4365104"/>
            <a:ext cx="8219256" cy="23042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None/>
            </a:pPr>
            <a:r>
              <a:rPr lang="ru-RU" sz="1600" b="1" i="1" dirty="0" smtClean="0">
                <a:solidFill>
                  <a:schemeClr val="tx1"/>
                </a:solidFill>
              </a:rPr>
              <a:t>                  В </a:t>
            </a:r>
            <a:r>
              <a:rPr lang="ru-RU" sz="1600" b="1" i="1" dirty="0" smtClean="0">
                <a:solidFill>
                  <a:schemeClr val="tx1"/>
                </a:solidFill>
              </a:rPr>
              <a:t>первых строках своего письма хочу сообщить </a:t>
            </a:r>
            <a:r>
              <a:rPr lang="ru-RU" sz="1600" b="1" i="1" dirty="0" smtClean="0">
                <a:solidFill>
                  <a:schemeClr val="tx1"/>
                </a:solidFill>
              </a:rPr>
              <a:t>в том </a:t>
            </a:r>
            <a:r>
              <a:rPr lang="ru-RU" sz="1600" b="1" i="1" dirty="0" smtClean="0">
                <a:solidFill>
                  <a:schemeClr val="tx1"/>
                </a:solidFill>
              </a:rPr>
              <a:t>что я </a:t>
            </a:r>
            <a:r>
              <a:rPr lang="ru-RU" sz="1600" b="1" i="1" dirty="0" smtClean="0">
                <a:solidFill>
                  <a:schemeClr val="tx1"/>
                </a:solidFill>
              </a:rPr>
              <a:t>жив, здоров, </a:t>
            </a:r>
            <a:r>
              <a:rPr lang="ru-RU" sz="1600" b="1" i="1" dirty="0" smtClean="0">
                <a:solidFill>
                  <a:schemeClr val="tx1"/>
                </a:solidFill>
              </a:rPr>
              <a:t>дорогие мои родители. Я вам пишу через каждые пять дней письмо, что бы вам было не скучно и не думали о </a:t>
            </a:r>
            <a:r>
              <a:rPr lang="ru-RU" sz="1600" b="1" i="1" dirty="0" smtClean="0">
                <a:solidFill>
                  <a:schemeClr val="tx1"/>
                </a:solidFill>
              </a:rPr>
              <a:t>том, </a:t>
            </a:r>
            <a:r>
              <a:rPr lang="ru-RU" sz="1600" b="1" i="1" dirty="0" smtClean="0">
                <a:solidFill>
                  <a:schemeClr val="tx1"/>
                </a:solidFill>
              </a:rPr>
              <a:t>что  жив или нет. </a:t>
            </a:r>
            <a:r>
              <a:rPr lang="ru-RU" sz="1600" b="1" i="1" dirty="0" smtClean="0">
                <a:solidFill>
                  <a:schemeClr val="tx1"/>
                </a:solidFill>
              </a:rPr>
              <a:t>Так </a:t>
            </a:r>
            <a:r>
              <a:rPr lang="ru-RU" sz="1600" b="1" i="1" dirty="0" smtClean="0">
                <a:solidFill>
                  <a:schemeClr val="tx1"/>
                </a:solidFill>
              </a:rPr>
              <a:t>и вы пишите мне письма. </a:t>
            </a:r>
            <a:r>
              <a:rPr lang="ru-RU" sz="1600" b="1" i="1" dirty="0" smtClean="0">
                <a:solidFill>
                  <a:schemeClr val="tx1"/>
                </a:solidFill>
              </a:rPr>
              <a:t>Пишите </a:t>
            </a:r>
            <a:r>
              <a:rPr lang="ru-RU" sz="1600" b="1" i="1" dirty="0" smtClean="0">
                <a:solidFill>
                  <a:schemeClr val="tx1"/>
                </a:solidFill>
              </a:rPr>
              <a:t>какие у вас новости дома. </a:t>
            </a:r>
            <a:r>
              <a:rPr lang="ru-RU" sz="1600" b="1" i="1" dirty="0" smtClean="0">
                <a:solidFill>
                  <a:schemeClr val="tx1"/>
                </a:solidFill>
              </a:rPr>
              <a:t>Я </a:t>
            </a:r>
            <a:r>
              <a:rPr lang="ru-RU" sz="1600" b="1" i="1" dirty="0" smtClean="0">
                <a:solidFill>
                  <a:schemeClr val="tx1"/>
                </a:solidFill>
              </a:rPr>
              <a:t>хочу что бы вы написали мне про фотокарточки, получили вы их или нет. </a:t>
            </a:r>
            <a:r>
              <a:rPr lang="ru-RU" sz="1600" b="1" i="1" dirty="0" smtClean="0">
                <a:solidFill>
                  <a:schemeClr val="tx1"/>
                </a:solidFill>
              </a:rPr>
              <a:t>Фотокарточки </a:t>
            </a:r>
            <a:r>
              <a:rPr lang="ru-RU" sz="1600" b="1" i="1" dirty="0" smtClean="0">
                <a:solidFill>
                  <a:schemeClr val="tx1"/>
                </a:solidFill>
              </a:rPr>
              <a:t>которые вам посылал последний раз из госпиталя. </a:t>
            </a:r>
            <a:r>
              <a:rPr lang="ru-RU" sz="1600" b="1" i="1" dirty="0" smtClean="0">
                <a:solidFill>
                  <a:schemeClr val="tx1"/>
                </a:solidFill>
              </a:rPr>
              <a:t>Одна </a:t>
            </a:r>
            <a:r>
              <a:rPr lang="ru-RU" sz="1600" b="1" i="1" dirty="0" smtClean="0">
                <a:solidFill>
                  <a:schemeClr val="tx1"/>
                </a:solidFill>
              </a:rPr>
              <a:t>карточка </a:t>
            </a:r>
            <a:r>
              <a:rPr lang="ru-RU" sz="1600" b="1" i="1" dirty="0" smtClean="0">
                <a:solidFill>
                  <a:schemeClr val="tx1"/>
                </a:solidFill>
              </a:rPr>
              <a:t>крашеная, </a:t>
            </a:r>
            <a:r>
              <a:rPr lang="ru-RU" sz="1600" b="1" i="1" dirty="0" smtClean="0">
                <a:solidFill>
                  <a:schemeClr val="tx1"/>
                </a:solidFill>
              </a:rPr>
              <a:t>другая нет. </a:t>
            </a:r>
            <a:r>
              <a:rPr lang="ru-RU" sz="1600" b="1" i="1" dirty="0" smtClean="0">
                <a:solidFill>
                  <a:schemeClr val="tx1"/>
                </a:solidFill>
              </a:rPr>
              <a:t>Напишите </a:t>
            </a:r>
            <a:r>
              <a:rPr lang="ru-RU" sz="1600" b="1" i="1" dirty="0" smtClean="0">
                <a:solidFill>
                  <a:schemeClr val="tx1"/>
                </a:solidFill>
              </a:rPr>
              <a:t>кто из хлопцев дома или в госпитале. </a:t>
            </a:r>
            <a:r>
              <a:rPr lang="ru-RU" sz="1600" b="1" i="1" dirty="0" smtClean="0">
                <a:solidFill>
                  <a:schemeClr val="tx1"/>
                </a:solidFill>
              </a:rPr>
              <a:t>Пока </a:t>
            </a:r>
            <a:r>
              <a:rPr lang="ru-RU" sz="1600" b="1" i="1" dirty="0" smtClean="0">
                <a:solidFill>
                  <a:schemeClr val="tx1"/>
                </a:solidFill>
              </a:rPr>
              <a:t>досвидания</a:t>
            </a:r>
            <a:r>
              <a:rPr lang="ru-RU" sz="1600" b="1" i="1" dirty="0" smtClean="0">
                <a:solidFill>
                  <a:schemeClr val="tx1"/>
                </a:solidFill>
              </a:rPr>
              <a:t>. </a:t>
            </a:r>
            <a:r>
              <a:rPr lang="ru-RU" sz="1600" b="1" i="1" dirty="0" smtClean="0">
                <a:solidFill>
                  <a:schemeClr val="tx1"/>
                </a:solidFill>
              </a:rPr>
              <a:t>Передаю </a:t>
            </a:r>
            <a:r>
              <a:rPr lang="ru-RU" sz="1600" b="1" i="1" dirty="0" smtClean="0">
                <a:solidFill>
                  <a:schemeClr val="tx1"/>
                </a:solidFill>
              </a:rPr>
              <a:t>привет </a:t>
            </a:r>
            <a:r>
              <a:rPr lang="ru-RU" sz="1600" b="1" i="1" dirty="0" smtClean="0">
                <a:solidFill>
                  <a:schemeClr val="tx1"/>
                </a:solidFill>
              </a:rPr>
              <a:t>папаше, Маше, Анне, </a:t>
            </a:r>
            <a:r>
              <a:rPr lang="ru-RU" sz="1600" b="1" i="1" dirty="0" smtClean="0">
                <a:solidFill>
                  <a:schemeClr val="tx1"/>
                </a:solidFill>
              </a:rPr>
              <a:t>племяннику </a:t>
            </a:r>
            <a:r>
              <a:rPr lang="ru-RU" sz="1600" b="1" i="1" dirty="0" smtClean="0">
                <a:solidFill>
                  <a:schemeClr val="tx1"/>
                </a:solidFill>
              </a:rPr>
              <a:t>Шуре, няне,  дедушке, бабушке, </a:t>
            </a:r>
            <a:r>
              <a:rPr lang="ru-RU" sz="1600" b="1" i="1" dirty="0" smtClean="0">
                <a:solidFill>
                  <a:schemeClr val="tx1"/>
                </a:solidFill>
              </a:rPr>
              <a:t>Катьке всем родным и знакомым.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9604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2737"/>
            <a:ext cx="36004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692696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письмо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, которое писал </a:t>
            </a:r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командир отцу </a:t>
            </a:r>
            <a:endParaRPr lang="ru-RU" sz="3600" b="1" i="1" dirty="0"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1520" y="4365104"/>
            <a:ext cx="8568952" cy="23042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None/>
            </a:pPr>
            <a:r>
              <a:rPr lang="ru-RU" sz="1400" b="1" i="1" dirty="0" smtClean="0"/>
              <a:t>                Привет </a:t>
            </a:r>
            <a:r>
              <a:rPr lang="ru-RU" sz="1400" b="1" i="1" dirty="0" smtClean="0"/>
              <a:t>с фронта! Здравствуйте дорогой уважаемый Андрей Гаврилович. Разрешите передать Вам пламенный гвардейский привет. Желаю Вам здоровья и успехов на работе. Я получил письмо которое Вы писали командиру части. Ваш сын Александр был в моём подчинение около трёх месяцев. Я его любил как родной брат. Защищали родину вместе. Он был самым лучшим в моем подразделении. Он работал, выполнял боевой приказ как велит </a:t>
            </a:r>
            <a:r>
              <a:rPr lang="ru-RU" sz="1400" b="1" i="1" dirty="0" smtClean="0"/>
              <a:t>Родина</a:t>
            </a:r>
            <a:r>
              <a:rPr lang="ru-RU" sz="1400" b="1" i="1" dirty="0" smtClean="0"/>
              <a:t>, был представлен к правительственной награде. Во время освобождения Крыма и  штурма города Севастополь он героически погиб за </a:t>
            </a:r>
            <a:r>
              <a:rPr lang="ru-RU" sz="1400" b="1" i="1" dirty="0" smtClean="0"/>
              <a:t>Родину</a:t>
            </a:r>
            <a:r>
              <a:rPr lang="ru-RU" sz="1400" b="1" i="1" dirty="0" smtClean="0"/>
              <a:t>. Мы за Вашего сына отомстим,  положим </a:t>
            </a:r>
            <a:r>
              <a:rPr lang="ru-RU" sz="1400" b="1" i="1" dirty="0" smtClean="0"/>
              <a:t>нескольких </a:t>
            </a:r>
            <a:r>
              <a:rPr lang="ru-RU" sz="1400" b="1" i="1" dirty="0" smtClean="0"/>
              <a:t>фрицев. Если потребуется мы тоже отдадим свои жизни за </a:t>
            </a:r>
            <a:r>
              <a:rPr lang="ru-RU" sz="1400" b="1" i="1" dirty="0" smtClean="0"/>
              <a:t>Родину</a:t>
            </a:r>
            <a:r>
              <a:rPr lang="ru-RU" sz="1400" b="1" i="1" dirty="0" smtClean="0"/>
              <a:t>. Похоронили Вашего сына в Крыму возле </a:t>
            </a:r>
            <a:r>
              <a:rPr lang="ru-RU" sz="1400" b="1" i="1" dirty="0" smtClean="0"/>
              <a:t>города. За </a:t>
            </a:r>
            <a:r>
              <a:rPr lang="ru-RU" sz="1400" b="1" i="1" dirty="0" smtClean="0"/>
              <a:t>этим заканчиваю</a:t>
            </a:r>
            <a:r>
              <a:rPr lang="ru-RU" sz="1400" b="1" i="1" dirty="0" smtClean="0"/>
              <a:t>.</a:t>
            </a:r>
          </a:p>
          <a:p>
            <a:pPr algn="just">
              <a:buNone/>
            </a:pPr>
            <a:r>
              <a:rPr lang="ru-RU" sz="1400" b="1" i="1" dirty="0" smtClean="0"/>
              <a:t>                С </a:t>
            </a:r>
            <a:r>
              <a:rPr lang="ru-RU" sz="1400" b="1" i="1" dirty="0" smtClean="0"/>
              <a:t>приветом боевой командир гвардии лейтенант </a:t>
            </a:r>
            <a:r>
              <a:rPr lang="ru-RU" sz="1400" b="1" i="1" dirty="0" err="1" smtClean="0"/>
              <a:t>Габбасы</a:t>
            </a:r>
            <a:r>
              <a:rPr lang="ru-RU" sz="1400" b="1" i="1" dirty="0" smtClean="0"/>
              <a:t> Григорий </a:t>
            </a:r>
            <a:r>
              <a:rPr lang="ru-RU" sz="1400" b="1" i="1" dirty="0" err="1" smtClean="0"/>
              <a:t>Садыкович</a:t>
            </a:r>
            <a:r>
              <a:rPr lang="ru-RU" sz="1400" b="1" i="1" dirty="0" smtClean="0"/>
              <a:t>.</a:t>
            </a:r>
            <a:endParaRPr lang="ru-RU" sz="1400" b="1" i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5"/>
            <a:ext cx="3000648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764704"/>
            <a:ext cx="288032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764705"/>
            <a:ext cx="2479817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Награжден   медалью «За отвагу»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2089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840621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607" y="692696"/>
            <a:ext cx="832784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13690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755576" y="1988840"/>
            <a:ext cx="7704856" cy="7920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Каждый год мы с родителями участвуем в шествии бессмертный полк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412776"/>
            <a:ext cx="8784976" cy="51125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4477" y="1600200"/>
            <a:ext cx="701504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188640"/>
            <a:ext cx="8424936" cy="62646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491880" y="274638"/>
            <a:ext cx="5194920" cy="6250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Все-таки причастность к истории страны сильнее ощущаешь через историю своей семьи. Не по рассказам из книжек, фильмов, учебников по истории (они, конечно, тоже важны), а по фото из семейного альбома, из </a:t>
            </a: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рассказа прабабушки, из воспоминаний деда. И когда 9 Мая за столом собирается семья и говорит о войне и о своих героях на этой войне, лучший воспитательный момент и придумать сложно.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«Нет в России семьи такой, где б 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не памятен был свой герой…»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Пожалуй, точнее и лучше не скажешь. </a:t>
            </a:r>
            <a:endParaRPr kumimoji="0" lang="ru-RU" sz="22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ttp://i.nashklassa.ru/u/pic/56/86b5c8eb2811e98a07b714bd17b6f5/-/%D0%B7%D0%B0%D1%81%D1%82%D0%B0%D0%B2%D0%BA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186935"/>
            <a:ext cx="3024336" cy="2824854"/>
          </a:xfrm>
          <a:prstGeom prst="rect">
            <a:avLst/>
          </a:prstGeom>
          <a:noFill/>
        </p:spPr>
      </p:pic>
      <p:pic>
        <p:nvPicPr>
          <p:cNvPr id="2052" name="Picture 4" descr="http://i.nashklassa.ru/u/e4/ce241ef33a11e4b90490b5046d32d7/-/%D0%A0%D0%B8%D1%81%D1%83%D0%BD%D0%BE%D0%BA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3240360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8784976" cy="64807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4129107" cy="550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692696"/>
            <a:ext cx="3831890" cy="549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617869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ru-RU" sz="2400" b="1" i="1" dirty="0" smtClean="0"/>
              <a:t>Сержант </a:t>
            </a:r>
            <a:br>
              <a:rPr lang="ru-RU" sz="2400" b="1" i="1" dirty="0" smtClean="0"/>
            </a:br>
            <a:r>
              <a:rPr lang="ru-RU" sz="2400" b="1" i="1" dirty="0" err="1" smtClean="0"/>
              <a:t>Алешкевич</a:t>
            </a:r>
            <a:r>
              <a:rPr lang="ru-RU" sz="2400" b="1" i="1" dirty="0" smtClean="0"/>
              <a:t> </a:t>
            </a:r>
            <a:br>
              <a:rPr lang="ru-RU" sz="2400" b="1" i="1" dirty="0" smtClean="0"/>
            </a:br>
            <a:r>
              <a:rPr lang="ru-RU" sz="2400" b="1" i="1" dirty="0" smtClean="0"/>
              <a:t>Иван Афанасьевич</a:t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dirty="0" smtClean="0"/>
              <a:t>родился:</a:t>
            </a:r>
            <a:r>
              <a:rPr lang="ru-RU" sz="2400" dirty="0" smtClean="0"/>
              <a:t> Белорусская ССР, </a:t>
            </a:r>
            <a:r>
              <a:rPr lang="ru-RU" sz="2400" dirty="0" err="1" smtClean="0"/>
              <a:t>Бобруйская</a:t>
            </a:r>
            <a:r>
              <a:rPr lang="ru-RU" sz="2400" dirty="0" smtClean="0"/>
              <a:t> обл., </a:t>
            </a:r>
            <a:r>
              <a:rPr lang="ru-RU" sz="2400" dirty="0" err="1" smtClean="0"/>
              <a:t>Краснослободский</a:t>
            </a:r>
            <a:r>
              <a:rPr lang="ru-RU" sz="2400" dirty="0" smtClean="0"/>
              <a:t> р-н, </a:t>
            </a:r>
            <a:r>
              <a:rPr lang="ru-RU" sz="2400" dirty="0" err="1" smtClean="0"/>
              <a:t>Бучатинский</a:t>
            </a:r>
            <a:r>
              <a:rPr lang="ru-RU" sz="2400" dirty="0" smtClean="0"/>
              <a:t> с/</a:t>
            </a:r>
            <a:r>
              <a:rPr lang="ru-RU" sz="2400" dirty="0" err="1" smtClean="0"/>
              <a:t>с</a:t>
            </a:r>
            <a:r>
              <a:rPr lang="ru-RU" sz="2400" dirty="0" smtClean="0"/>
              <a:t>, д. </a:t>
            </a:r>
            <a:r>
              <a:rPr lang="ru-RU" sz="2400" dirty="0" err="1" smtClean="0"/>
              <a:t>Бучатино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место призыва: </a:t>
            </a:r>
            <a:r>
              <a:rPr lang="ru-RU" sz="2400" dirty="0" err="1" smtClean="0"/>
              <a:t>Краснослободский</a:t>
            </a:r>
            <a:r>
              <a:rPr lang="ru-RU" sz="2400" dirty="0" smtClean="0"/>
              <a:t> РВК, Белорусская ССР, Минская обл., </a:t>
            </a:r>
            <a:r>
              <a:rPr lang="ru-RU" sz="2400" dirty="0" err="1" smtClean="0"/>
              <a:t>Краснослободский</a:t>
            </a:r>
            <a:r>
              <a:rPr lang="ru-RU" sz="2400" dirty="0" smtClean="0"/>
              <a:t> р-н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награды: </a:t>
            </a:r>
            <a:r>
              <a:rPr lang="ru-RU" sz="2400" dirty="0" smtClean="0"/>
              <a:t>Медаль «За отвагу»</a:t>
            </a:r>
            <a:br>
              <a:rPr lang="ru-RU" sz="2400" dirty="0" smtClean="0"/>
            </a:br>
            <a:r>
              <a:rPr lang="ru-RU" sz="2400" dirty="0" smtClean="0"/>
              <a:t>Медаль «За боевые заслуги», Орден отечественной войны 1 степени 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endParaRPr lang="ru-RU" sz="2400" b="1" i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767" y="260350"/>
            <a:ext cx="3781766" cy="6192986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260648"/>
            <a:ext cx="4114800" cy="61786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Сержант 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Алешкевич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Иван Афанасьевич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мой прадедушка </a:t>
            </a:r>
            <a:b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(отец дедушки  по линии отца)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родился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1906г. Белорусская ССР,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Бобруйская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обл.,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Краснослободский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р-н,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Бучатинский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с/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д.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Бучатино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место призыва: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Краснослободский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РВК, Белорусская ССР, Минская обл.,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Краснослободский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р-н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награды: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Медаль «За отвагу»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Медаль «За боевые заслуги», Орден отечественной войны 1 степени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AutoShape 4" descr="Отсканированный докуме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Отсканированный докумен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028384" cy="519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507296" cy="575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7"/>
            <a:ext cx="8280920" cy="619268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Сержант </a:t>
            </a:r>
            <a:br>
              <a:rPr lang="ru-RU" sz="2400" b="1" i="1" dirty="0" smtClean="0"/>
            </a:br>
            <a:r>
              <a:rPr lang="ru-RU" sz="2400" b="1" i="1" dirty="0" err="1" smtClean="0"/>
              <a:t>Алешкевич</a:t>
            </a:r>
            <a:r>
              <a:rPr lang="ru-RU" sz="2400" b="1" i="1" dirty="0" smtClean="0"/>
              <a:t>  Иван Афанасьевич </a:t>
            </a:r>
          </a:p>
          <a:p>
            <a:pPr algn="ctr"/>
            <a:r>
              <a:rPr lang="ru-RU" sz="2400" b="1" i="1" dirty="0" smtClean="0"/>
              <a:t>Прошел всю войну и остался жив</a:t>
            </a:r>
          </a:p>
          <a:p>
            <a:pPr algn="just"/>
            <a:r>
              <a:rPr lang="ru-RU" sz="2400" b="1" dirty="0" smtClean="0"/>
              <a:t>Прошел боевой путь в рядах  </a:t>
            </a:r>
            <a:r>
              <a:rPr lang="ru-RU" sz="2400" dirty="0" smtClean="0"/>
              <a:t>1226 </a:t>
            </a:r>
            <a:r>
              <a:rPr lang="ru-RU" sz="2400" dirty="0" err="1" smtClean="0"/>
              <a:t>сп</a:t>
            </a:r>
            <a:r>
              <a:rPr lang="ru-RU" sz="2400" dirty="0" smtClean="0"/>
              <a:t> 368 </a:t>
            </a:r>
            <a:r>
              <a:rPr lang="ru-RU" sz="2400" dirty="0" err="1" smtClean="0"/>
              <a:t>сд</a:t>
            </a:r>
            <a:r>
              <a:rPr lang="ru-RU" sz="2400" dirty="0" smtClean="0"/>
              <a:t> 14 А </a:t>
            </a:r>
            <a:r>
              <a:rPr lang="ru-RU" sz="2400" dirty="0" err="1" smtClean="0"/>
              <a:t>КарФ</a:t>
            </a:r>
            <a:r>
              <a:rPr lang="ru-RU" sz="2400" dirty="0" smtClean="0"/>
              <a:t> (</a:t>
            </a:r>
            <a:r>
              <a:rPr lang="ru-RU" sz="2400" u="sng" dirty="0" smtClean="0">
                <a:hlinkClick r:id="rId2"/>
              </a:rPr>
              <a:t>1226 </a:t>
            </a:r>
            <a:r>
              <a:rPr lang="ru-RU" sz="2400" u="sng" dirty="0" err="1" smtClean="0">
                <a:hlinkClick r:id="rId2"/>
              </a:rPr>
              <a:t>сп</a:t>
            </a:r>
            <a:r>
              <a:rPr lang="ru-RU" sz="2400" dirty="0" smtClean="0"/>
              <a:t>, </a:t>
            </a:r>
            <a:r>
              <a:rPr lang="ru-RU" sz="2400" u="sng" dirty="0" smtClean="0">
                <a:hlinkClick r:id="rId3"/>
              </a:rPr>
              <a:t>368 </a:t>
            </a:r>
            <a:r>
              <a:rPr lang="ru-RU" sz="2400" u="sng" dirty="0" err="1" smtClean="0">
                <a:hlinkClick r:id="rId3"/>
              </a:rPr>
              <a:t>сд</a:t>
            </a:r>
            <a:r>
              <a:rPr lang="ru-RU" sz="2400" dirty="0" smtClean="0"/>
              <a:t>, </a:t>
            </a:r>
            <a:r>
              <a:rPr lang="ru-RU" sz="2400" u="sng" dirty="0" smtClean="0">
                <a:hlinkClick r:id="rId4"/>
              </a:rPr>
              <a:t>14 А </a:t>
            </a:r>
            <a:r>
              <a:rPr lang="ru-RU" sz="2400" u="sng" dirty="0" err="1" smtClean="0">
                <a:hlinkClick r:id="rId4"/>
              </a:rPr>
              <a:t>КарФ</a:t>
            </a:r>
            <a:r>
              <a:rPr lang="ru-RU" sz="2400" dirty="0" smtClean="0"/>
              <a:t>, </a:t>
            </a:r>
            <a:r>
              <a:rPr lang="ru-RU" sz="2400" u="sng" dirty="0" smtClean="0">
                <a:hlinkClick r:id="rId5"/>
              </a:rPr>
              <a:t>14 А</a:t>
            </a:r>
            <a:r>
              <a:rPr lang="ru-RU" sz="2400" dirty="0" smtClean="0"/>
              <a:t>, </a:t>
            </a:r>
            <a:r>
              <a:rPr lang="ru-RU" sz="2400" u="sng" dirty="0" err="1" smtClean="0">
                <a:hlinkClick r:id="rId6"/>
              </a:rPr>
              <a:t>КарФ</a:t>
            </a:r>
            <a:r>
              <a:rPr lang="ru-RU" sz="2400" dirty="0" smtClean="0"/>
              <a:t>); 1226 </a:t>
            </a:r>
            <a:r>
              <a:rPr lang="ru-RU" sz="2400" dirty="0" err="1" smtClean="0"/>
              <a:t>сп</a:t>
            </a:r>
            <a:r>
              <a:rPr lang="ru-RU" sz="2400" dirty="0" smtClean="0"/>
              <a:t> 368 </a:t>
            </a:r>
            <a:r>
              <a:rPr lang="ru-RU" sz="2400" dirty="0" err="1" smtClean="0"/>
              <a:t>сд</a:t>
            </a:r>
            <a:r>
              <a:rPr lang="ru-RU" sz="2400" dirty="0" smtClean="0"/>
              <a:t> 32 А </a:t>
            </a:r>
            <a:r>
              <a:rPr lang="ru-RU" sz="2400" dirty="0" err="1" smtClean="0"/>
              <a:t>КарФ</a:t>
            </a:r>
            <a:r>
              <a:rPr lang="ru-RU" sz="2400" dirty="0" smtClean="0"/>
              <a:t> (</a:t>
            </a:r>
            <a:r>
              <a:rPr lang="ru-RU" sz="2400" u="sng" dirty="0" smtClean="0">
                <a:hlinkClick r:id="rId2"/>
              </a:rPr>
              <a:t>1226 </a:t>
            </a:r>
            <a:r>
              <a:rPr lang="ru-RU" sz="2400" u="sng" dirty="0" err="1" smtClean="0">
                <a:hlinkClick r:id="rId2"/>
              </a:rPr>
              <a:t>сп</a:t>
            </a:r>
            <a:r>
              <a:rPr lang="ru-RU" sz="2400" dirty="0" smtClean="0"/>
              <a:t>, </a:t>
            </a:r>
            <a:r>
              <a:rPr lang="ru-RU" sz="2400" u="sng" dirty="0" smtClean="0">
                <a:hlinkClick r:id="rId3"/>
              </a:rPr>
              <a:t>368 </a:t>
            </a:r>
            <a:r>
              <a:rPr lang="ru-RU" sz="2400" u="sng" dirty="0" err="1" smtClean="0">
                <a:hlinkClick r:id="rId3"/>
              </a:rPr>
              <a:t>сд</a:t>
            </a:r>
            <a:r>
              <a:rPr lang="ru-RU" sz="2400" dirty="0" smtClean="0"/>
              <a:t>, </a:t>
            </a:r>
            <a:r>
              <a:rPr lang="ru-RU" sz="2400" u="sng" dirty="0" smtClean="0">
                <a:hlinkClick r:id="rId7"/>
              </a:rPr>
              <a:t>32 А </a:t>
            </a:r>
            <a:r>
              <a:rPr lang="ru-RU" sz="2400" u="sng" dirty="0" err="1" smtClean="0">
                <a:hlinkClick r:id="rId7"/>
              </a:rPr>
              <a:t>КарФ</a:t>
            </a:r>
            <a:r>
              <a:rPr lang="ru-RU" sz="2400" dirty="0" smtClean="0"/>
              <a:t>, </a:t>
            </a:r>
            <a:r>
              <a:rPr lang="ru-RU" sz="2400" u="sng" dirty="0" smtClean="0">
                <a:hlinkClick r:id="rId8"/>
              </a:rPr>
              <a:t>32 А</a:t>
            </a:r>
            <a:r>
              <a:rPr lang="ru-RU" sz="2400" dirty="0" smtClean="0"/>
              <a:t>, </a:t>
            </a:r>
            <a:r>
              <a:rPr lang="ru-RU" sz="2400" u="sng" dirty="0" err="1" smtClean="0">
                <a:hlinkClick r:id="rId6"/>
              </a:rPr>
              <a:t>КарФ</a:t>
            </a:r>
            <a:r>
              <a:rPr lang="ru-RU" sz="2400" dirty="0" smtClean="0"/>
              <a:t>)</a:t>
            </a:r>
          </a:p>
          <a:p>
            <a:pPr algn="just"/>
            <a:r>
              <a:rPr lang="ru-RU" sz="2400" b="1" dirty="0" smtClean="0"/>
              <a:t>Участвовал в сражениях:</a:t>
            </a:r>
          </a:p>
          <a:p>
            <a:pPr algn="just"/>
            <a:r>
              <a:rPr lang="ru-RU" sz="2400" dirty="0" smtClean="0"/>
              <a:t>- в Смоленском оборонительном сражении с 03 июля 1941 г. - 9 сентября 1941г.</a:t>
            </a:r>
          </a:p>
          <a:p>
            <a:pPr algn="just"/>
            <a:r>
              <a:rPr lang="ru-RU" sz="2400" dirty="0" smtClean="0"/>
              <a:t>- в оборонительном сражении под Москвой и на </a:t>
            </a:r>
            <a:r>
              <a:rPr lang="ru-RU" sz="2400" dirty="0" err="1" smtClean="0"/>
              <a:t>малоярославецком</a:t>
            </a:r>
            <a:r>
              <a:rPr lang="ru-RU" sz="2400" dirty="0" smtClean="0"/>
              <a:t> и </a:t>
            </a:r>
            <a:r>
              <a:rPr lang="ru-RU" sz="2400" dirty="0" err="1" smtClean="0"/>
              <a:t>можайском</a:t>
            </a:r>
            <a:r>
              <a:rPr lang="ru-RU" sz="2400" dirty="0" smtClean="0"/>
              <a:t> направлениях 02 октября 1941г. – 5 декабря 1941г.</a:t>
            </a:r>
          </a:p>
          <a:p>
            <a:pPr algn="just" fontAlgn="base"/>
            <a:r>
              <a:rPr lang="ru-RU" sz="2400" dirty="0" smtClean="0"/>
              <a:t>- в разгроме финских войск в Карелии. Июнь-июль 1944 г. (01.06.1944 - 31.07.1944)</a:t>
            </a:r>
          </a:p>
          <a:p>
            <a:pPr algn="just" fontAlgn="base"/>
            <a:r>
              <a:rPr lang="ru-RU" sz="2400" dirty="0" smtClean="0"/>
              <a:t>- В </a:t>
            </a:r>
            <a:r>
              <a:rPr lang="ru-RU" sz="2400" dirty="0" err="1" smtClean="0"/>
              <a:t>Свирско-Петрозаводской</a:t>
            </a:r>
            <a:r>
              <a:rPr lang="ru-RU" sz="2400" dirty="0" smtClean="0"/>
              <a:t> наступательной операции 31.07.1944 - 09.08.1944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3625101" cy="595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3968" y="476672"/>
            <a:ext cx="4572000" cy="60631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Старший сержант </a:t>
            </a:r>
          </a:p>
          <a:p>
            <a:pPr algn="ctr"/>
            <a:r>
              <a:rPr lang="ru-RU" sz="2000" b="1" i="1" dirty="0" smtClean="0"/>
              <a:t>Кузьмин </a:t>
            </a:r>
          </a:p>
          <a:p>
            <a:pPr algn="ctr"/>
            <a:r>
              <a:rPr lang="ru-RU" sz="2000" b="1" i="1" dirty="0" smtClean="0"/>
              <a:t>Семен Никитович</a:t>
            </a:r>
          </a:p>
          <a:p>
            <a:pPr algn="ctr"/>
            <a:r>
              <a:rPr lang="ru-RU" sz="2000" i="1" dirty="0" smtClean="0"/>
              <a:t>мой прадедушка </a:t>
            </a:r>
            <a:br>
              <a:rPr lang="ru-RU" sz="2000" i="1" dirty="0" smtClean="0"/>
            </a:br>
            <a:r>
              <a:rPr lang="ru-RU" sz="2000" i="1" dirty="0" smtClean="0"/>
              <a:t>(отец дедушки  по линии отца)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b="1" dirty="0" smtClean="0">
                <a:solidFill>
                  <a:schemeClr val="dk1"/>
                </a:solidFill>
              </a:rPr>
              <a:t>родился:</a:t>
            </a:r>
            <a:r>
              <a:rPr lang="ru-RU" dirty="0" smtClean="0">
                <a:solidFill>
                  <a:schemeClr val="dk1"/>
                </a:solidFill>
              </a:rPr>
              <a:t> в 1914г. </a:t>
            </a:r>
          </a:p>
          <a:p>
            <a:pPr algn="just"/>
            <a:r>
              <a:rPr lang="ru-RU" dirty="0" smtClean="0"/>
              <a:t>                  </a:t>
            </a:r>
            <a:r>
              <a:rPr lang="ru-RU" dirty="0" smtClean="0"/>
              <a:t>Крымская АССР,  г. Белогорск</a:t>
            </a:r>
            <a:r>
              <a:rPr lang="ru-RU" dirty="0" smtClean="0">
                <a:solidFill>
                  <a:schemeClr val="dk1"/>
                </a:solidFill>
              </a:rPr>
              <a:t/>
            </a:r>
            <a:br>
              <a:rPr lang="ru-RU" dirty="0" smtClean="0">
                <a:solidFill>
                  <a:schemeClr val="dk1"/>
                </a:solidFill>
              </a:rPr>
            </a:br>
            <a:r>
              <a:rPr lang="ru-RU" b="1" dirty="0" smtClean="0">
                <a:solidFill>
                  <a:schemeClr val="dk1"/>
                </a:solidFill>
              </a:rPr>
              <a:t>место призыва:</a:t>
            </a:r>
            <a:r>
              <a:rPr lang="ru-RU" dirty="0" smtClean="0"/>
              <a:t> Белогорский РВК, Крымская АССР.</a:t>
            </a:r>
          </a:p>
          <a:p>
            <a:pPr algn="just"/>
            <a:r>
              <a:rPr lang="ru-RU" dirty="0" smtClean="0"/>
              <a:t>                </a:t>
            </a:r>
            <a:r>
              <a:rPr lang="ru-RU" dirty="0" smtClean="0">
                <a:solidFill>
                  <a:schemeClr val="dk1"/>
                </a:solidFill>
              </a:rPr>
              <a:t>Воевал с первых дней в Крыму, попал в окружение под г.Джанкоем, </a:t>
            </a:r>
            <a:r>
              <a:rPr lang="ru-RU" dirty="0" smtClean="0"/>
              <a:t>вышел из окружения и пробрался в Зуевские леса, воевал в партизанском отряде, который в 1944 году был разбит немцами, а все уцелевшие попали в плен и  были увезены в концлагерь под Симферополем  в совхоз Красный. </a:t>
            </a:r>
          </a:p>
          <a:p>
            <a:pPr algn="just"/>
            <a:r>
              <a:rPr lang="ru-RU" b="1" dirty="0" smtClean="0">
                <a:solidFill>
                  <a:schemeClr val="dk1"/>
                </a:solidFill>
              </a:rPr>
              <a:t>пропал без вести в апреле 1944 года, дома ждала жена и 2 детей </a:t>
            </a:r>
          </a:p>
          <a:p>
            <a:pPr algn="ctr"/>
            <a:r>
              <a:rPr lang="ru-RU" b="1" dirty="0" smtClean="0">
                <a:solidFill>
                  <a:schemeClr val="dk1"/>
                </a:solidFill>
              </a:rPr>
              <a:t>О </a:t>
            </a:r>
            <a:r>
              <a:rPr lang="ru-RU" b="1" dirty="0" smtClean="0">
                <a:solidFill>
                  <a:schemeClr val="dk1"/>
                </a:solidFill>
              </a:rPr>
              <a:t>наградах и боевом пути ничего не известно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735451" cy="555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67544" y="5589240"/>
            <a:ext cx="8496944" cy="504056"/>
          </a:xfrm>
          <a:prstGeom prst="roundRect">
            <a:avLst>
              <a:gd name="adj" fmla="val 981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441</Words>
  <Application>Microsoft Office PowerPoint</Application>
  <PresentationFormat>Экран (4:3)</PresentationFormat>
  <Paragraphs>83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Каждый год мы с родителями участвуем в шествии бессмертный полк</vt:lpstr>
      <vt:lpstr>Слайд 3</vt:lpstr>
      <vt:lpstr>Сержант  Алешкевич  Иван Афанасьевич  родился: Белорусская ССР, Бобруйская обл., Краснослободский р-н, Бучатинский с/с, д. Бучатино  место призыва: Краснослободский РВК, Белорусская ССР, Минская обл., Краснослободский р-н  награды: Медаль «За отвагу» Медаль «За боевые заслуги», Орден отечественной войны 1 степени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Сохранилось письмо, которое писал с фронта</vt:lpstr>
      <vt:lpstr>письмо, которое писал командир отцу </vt:lpstr>
      <vt:lpstr>Награжден   медалью «За отвагу»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Владимир Алешкевич</dc:creator>
  <cp:lastModifiedBy>сынуля</cp:lastModifiedBy>
  <cp:revision>52</cp:revision>
  <dcterms:created xsi:type="dcterms:W3CDTF">2020-05-07T09:01:48Z</dcterms:created>
  <dcterms:modified xsi:type="dcterms:W3CDTF">2020-05-08T16:46:32Z</dcterms:modified>
</cp:coreProperties>
</file>